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0" r:id="rId5"/>
    <p:sldId id="258" r:id="rId6"/>
    <p:sldId id="264" r:id="rId7"/>
    <p:sldId id="265" r:id="rId8"/>
    <p:sldId id="268" r:id="rId9"/>
    <p:sldId id="263" r:id="rId10"/>
    <p:sldId id="266"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27178-9568-42A8-A3D4-5CDF06D7C12A}" type="doc">
      <dgm:prSet loTypeId="urn:microsoft.com/office/officeart/2005/8/layout/cycle8" loCatId="cycle" qsTypeId="urn:microsoft.com/office/officeart/2005/8/quickstyle/simple1" qsCatId="simple" csTypeId="urn:microsoft.com/office/officeart/2005/8/colors/accent1_2" csCatId="accent1" phldr="1"/>
      <dgm:spPr/>
    </dgm:pt>
    <dgm:pt modelId="{6ED88D7D-8F4F-4485-8CBC-DC1CABAD266D}">
      <dgm:prSet phldrT="[Text]"/>
      <dgm:spPr/>
      <dgm:t>
        <a:bodyPr/>
        <a:lstStyle/>
        <a:p>
          <a:r>
            <a:rPr lang="de-DE" dirty="0"/>
            <a:t>Projekt-p</a:t>
          </a:r>
          <a:br>
            <a:rPr lang="bg-BG" dirty="0"/>
          </a:br>
          <a:r>
            <a:rPr lang="bg-BG" dirty="0"/>
            <a:t>З</a:t>
          </a:r>
          <a:r>
            <a:rPr lang="de-DE" dirty="0" err="1"/>
            <a:t>artner</a:t>
          </a:r>
          <a:r>
            <a:rPr lang="de-DE" dirty="0"/>
            <a:t>:</a:t>
          </a:r>
        </a:p>
        <a:p>
          <a:r>
            <a:rPr lang="de-DE" dirty="0"/>
            <a:t>4</a:t>
          </a:r>
        </a:p>
      </dgm:t>
    </dgm:pt>
    <dgm:pt modelId="{088B828F-351B-415B-B09A-2BC886618C76}" type="parTrans" cxnId="{0EE3EDCC-F900-4CA8-AA95-6B2CB04B73C6}">
      <dgm:prSet/>
      <dgm:spPr/>
      <dgm:t>
        <a:bodyPr/>
        <a:lstStyle/>
        <a:p>
          <a:endParaRPr lang="de-DE"/>
        </a:p>
      </dgm:t>
    </dgm:pt>
    <dgm:pt modelId="{D663BC14-D080-4D25-B195-E1112DB3B224}" type="sibTrans" cxnId="{0EE3EDCC-F900-4CA8-AA95-6B2CB04B73C6}">
      <dgm:prSet/>
      <dgm:spPr/>
      <dgm:t>
        <a:bodyPr/>
        <a:lstStyle/>
        <a:p>
          <a:endParaRPr lang="de-DE"/>
        </a:p>
      </dgm:t>
    </dgm:pt>
    <dgm:pt modelId="{DE2A190A-A582-4DAC-8B5E-AAFDF27952F7}">
      <dgm:prSet phldrT="[Text]"/>
      <dgm:spPr/>
      <dgm:t>
        <a:bodyPr/>
        <a:lstStyle/>
        <a:p>
          <a:r>
            <a:rPr lang="de-DE" dirty="0"/>
            <a:t>Arbeitsphasen:</a:t>
          </a:r>
        </a:p>
        <a:p>
          <a:r>
            <a:rPr lang="de-DE" dirty="0"/>
            <a:t>3</a:t>
          </a:r>
        </a:p>
      </dgm:t>
    </dgm:pt>
    <dgm:pt modelId="{5EB28B13-CE7B-422D-ABF4-A3C852676D46}" type="parTrans" cxnId="{C3F83E30-5336-4109-BE81-11E49A1F95F1}">
      <dgm:prSet/>
      <dgm:spPr/>
      <dgm:t>
        <a:bodyPr/>
        <a:lstStyle/>
        <a:p>
          <a:endParaRPr lang="de-DE"/>
        </a:p>
      </dgm:t>
    </dgm:pt>
    <dgm:pt modelId="{98C171DD-6400-43D0-BE9B-D3DE1A3C4A0F}" type="sibTrans" cxnId="{C3F83E30-5336-4109-BE81-11E49A1F95F1}">
      <dgm:prSet/>
      <dgm:spPr/>
      <dgm:t>
        <a:bodyPr/>
        <a:lstStyle/>
        <a:p>
          <a:endParaRPr lang="de-DE"/>
        </a:p>
      </dgm:t>
    </dgm:pt>
    <dgm:pt modelId="{8C4F509D-1D66-4828-9EA6-170CB7892223}">
      <dgm:prSet phldrT="[Text]"/>
      <dgm:spPr/>
      <dgm:t>
        <a:bodyPr/>
        <a:lstStyle/>
        <a:p>
          <a:r>
            <a:rPr lang="de-DE" dirty="0"/>
            <a:t>Projektlaufzeit: 01.09.2018 – 30.09.2020</a:t>
          </a:r>
        </a:p>
      </dgm:t>
    </dgm:pt>
    <dgm:pt modelId="{E7F63E9C-8B7B-4AE2-B75D-2CF044D8F080}" type="parTrans" cxnId="{56BF6E93-B8D7-460A-B34E-8432B4DA48AE}">
      <dgm:prSet/>
      <dgm:spPr/>
      <dgm:t>
        <a:bodyPr/>
        <a:lstStyle/>
        <a:p>
          <a:endParaRPr lang="de-DE"/>
        </a:p>
      </dgm:t>
    </dgm:pt>
    <dgm:pt modelId="{1ED1EB57-6525-4F08-8BB7-5F2260A19482}" type="sibTrans" cxnId="{56BF6E93-B8D7-460A-B34E-8432B4DA48AE}">
      <dgm:prSet/>
      <dgm:spPr/>
      <dgm:t>
        <a:bodyPr/>
        <a:lstStyle/>
        <a:p>
          <a:endParaRPr lang="de-DE"/>
        </a:p>
      </dgm:t>
    </dgm:pt>
    <dgm:pt modelId="{824FE543-D12E-4149-B8FF-10DD45738083}" type="pres">
      <dgm:prSet presAssocID="{83427178-9568-42A8-A3D4-5CDF06D7C12A}" presName="compositeShape" presStyleCnt="0">
        <dgm:presLayoutVars>
          <dgm:chMax val="7"/>
          <dgm:dir/>
          <dgm:resizeHandles val="exact"/>
        </dgm:presLayoutVars>
      </dgm:prSet>
      <dgm:spPr/>
    </dgm:pt>
    <dgm:pt modelId="{7C35F919-C77B-42C4-BA38-817E98203095}" type="pres">
      <dgm:prSet presAssocID="{83427178-9568-42A8-A3D4-5CDF06D7C12A}" presName="wedge1" presStyleLbl="node1" presStyleIdx="0" presStyleCnt="3"/>
      <dgm:spPr/>
    </dgm:pt>
    <dgm:pt modelId="{215AA702-D03A-4CC7-B1B6-AD7B317C2BBE}" type="pres">
      <dgm:prSet presAssocID="{83427178-9568-42A8-A3D4-5CDF06D7C12A}" presName="dummy1a" presStyleCnt="0"/>
      <dgm:spPr/>
    </dgm:pt>
    <dgm:pt modelId="{E0E84D0B-78C1-4A13-B904-96B4ED08CDDA}" type="pres">
      <dgm:prSet presAssocID="{83427178-9568-42A8-A3D4-5CDF06D7C12A}" presName="dummy1b" presStyleCnt="0"/>
      <dgm:spPr/>
    </dgm:pt>
    <dgm:pt modelId="{29C9B70C-1208-473B-9BA3-5165CC7341A0}" type="pres">
      <dgm:prSet presAssocID="{83427178-9568-42A8-A3D4-5CDF06D7C12A}" presName="wedge1Tx" presStyleLbl="node1" presStyleIdx="0" presStyleCnt="3">
        <dgm:presLayoutVars>
          <dgm:chMax val="0"/>
          <dgm:chPref val="0"/>
          <dgm:bulletEnabled val="1"/>
        </dgm:presLayoutVars>
      </dgm:prSet>
      <dgm:spPr/>
    </dgm:pt>
    <dgm:pt modelId="{24DACD04-557A-4FEE-AFA4-79C0E519A5C4}" type="pres">
      <dgm:prSet presAssocID="{83427178-9568-42A8-A3D4-5CDF06D7C12A}" presName="wedge2" presStyleLbl="node1" presStyleIdx="1" presStyleCnt="3"/>
      <dgm:spPr/>
    </dgm:pt>
    <dgm:pt modelId="{76002F99-1B41-43A3-9175-64D3D64B11E5}" type="pres">
      <dgm:prSet presAssocID="{83427178-9568-42A8-A3D4-5CDF06D7C12A}" presName="dummy2a" presStyleCnt="0"/>
      <dgm:spPr/>
    </dgm:pt>
    <dgm:pt modelId="{2E85CA13-D06F-478B-AB42-60FA38C012DC}" type="pres">
      <dgm:prSet presAssocID="{83427178-9568-42A8-A3D4-5CDF06D7C12A}" presName="dummy2b" presStyleCnt="0"/>
      <dgm:spPr/>
    </dgm:pt>
    <dgm:pt modelId="{DD8DA063-789B-446A-A47F-FA98C4AE32DA}" type="pres">
      <dgm:prSet presAssocID="{83427178-9568-42A8-A3D4-5CDF06D7C12A}" presName="wedge2Tx" presStyleLbl="node1" presStyleIdx="1" presStyleCnt="3">
        <dgm:presLayoutVars>
          <dgm:chMax val="0"/>
          <dgm:chPref val="0"/>
          <dgm:bulletEnabled val="1"/>
        </dgm:presLayoutVars>
      </dgm:prSet>
      <dgm:spPr/>
    </dgm:pt>
    <dgm:pt modelId="{724FEACA-3CD1-415D-8DD8-3505F953144B}" type="pres">
      <dgm:prSet presAssocID="{83427178-9568-42A8-A3D4-5CDF06D7C12A}" presName="wedge3" presStyleLbl="node1" presStyleIdx="2" presStyleCnt="3"/>
      <dgm:spPr/>
    </dgm:pt>
    <dgm:pt modelId="{AB77CDB5-4C7D-4A20-B6EC-33957D1C0139}" type="pres">
      <dgm:prSet presAssocID="{83427178-9568-42A8-A3D4-5CDF06D7C12A}" presName="dummy3a" presStyleCnt="0"/>
      <dgm:spPr/>
    </dgm:pt>
    <dgm:pt modelId="{F746DF5D-965F-485F-B7FB-6D2CC2140B5A}" type="pres">
      <dgm:prSet presAssocID="{83427178-9568-42A8-A3D4-5CDF06D7C12A}" presName="dummy3b" presStyleCnt="0"/>
      <dgm:spPr/>
    </dgm:pt>
    <dgm:pt modelId="{AEE97C21-AFFF-4DA7-A32F-7C52935F3001}" type="pres">
      <dgm:prSet presAssocID="{83427178-9568-42A8-A3D4-5CDF06D7C12A}" presName="wedge3Tx" presStyleLbl="node1" presStyleIdx="2" presStyleCnt="3">
        <dgm:presLayoutVars>
          <dgm:chMax val="0"/>
          <dgm:chPref val="0"/>
          <dgm:bulletEnabled val="1"/>
        </dgm:presLayoutVars>
      </dgm:prSet>
      <dgm:spPr/>
    </dgm:pt>
    <dgm:pt modelId="{9B3F12B9-E2C0-4765-AC7E-801412DD2A25}" type="pres">
      <dgm:prSet presAssocID="{D663BC14-D080-4D25-B195-E1112DB3B224}" presName="arrowWedge1" presStyleLbl="fgSibTrans2D1" presStyleIdx="0" presStyleCnt="3"/>
      <dgm:spPr/>
    </dgm:pt>
    <dgm:pt modelId="{A5FE518F-31C7-4953-A525-CD700EDBE0E3}" type="pres">
      <dgm:prSet presAssocID="{98C171DD-6400-43D0-BE9B-D3DE1A3C4A0F}" presName="arrowWedge2" presStyleLbl="fgSibTrans2D1" presStyleIdx="1" presStyleCnt="3"/>
      <dgm:spPr/>
    </dgm:pt>
    <dgm:pt modelId="{C7AF80D1-D286-4603-8BA6-E072914751C5}" type="pres">
      <dgm:prSet presAssocID="{1ED1EB57-6525-4F08-8BB7-5F2260A19482}" presName="arrowWedge3" presStyleLbl="fgSibTrans2D1" presStyleIdx="2" presStyleCnt="3"/>
      <dgm:spPr/>
    </dgm:pt>
  </dgm:ptLst>
  <dgm:cxnLst>
    <dgm:cxn modelId="{3E574B1D-8D58-4E16-9469-6DAEE2EE085D}" type="presOf" srcId="{6ED88D7D-8F4F-4485-8CBC-DC1CABAD266D}" destId="{29C9B70C-1208-473B-9BA3-5165CC7341A0}" srcOrd="1" destOrd="0" presId="urn:microsoft.com/office/officeart/2005/8/layout/cycle8"/>
    <dgm:cxn modelId="{D1BAAD24-747E-494A-89E8-A0CDCE28B4AA}" type="presOf" srcId="{83427178-9568-42A8-A3D4-5CDF06D7C12A}" destId="{824FE543-D12E-4149-B8FF-10DD45738083}" srcOrd="0" destOrd="0" presId="urn:microsoft.com/office/officeart/2005/8/layout/cycle8"/>
    <dgm:cxn modelId="{C3F83E30-5336-4109-BE81-11E49A1F95F1}" srcId="{83427178-9568-42A8-A3D4-5CDF06D7C12A}" destId="{DE2A190A-A582-4DAC-8B5E-AAFDF27952F7}" srcOrd="1" destOrd="0" parTransId="{5EB28B13-CE7B-422D-ABF4-A3C852676D46}" sibTransId="{98C171DD-6400-43D0-BE9B-D3DE1A3C4A0F}"/>
    <dgm:cxn modelId="{DC18E962-79C7-4A70-BE54-9708252FB303}" type="presOf" srcId="{8C4F509D-1D66-4828-9EA6-170CB7892223}" destId="{AEE97C21-AFFF-4DA7-A32F-7C52935F3001}" srcOrd="1" destOrd="0" presId="urn:microsoft.com/office/officeart/2005/8/layout/cycle8"/>
    <dgm:cxn modelId="{A1F96A46-E74F-4E33-A0AE-7972822FC696}" type="presOf" srcId="{DE2A190A-A582-4DAC-8B5E-AAFDF27952F7}" destId="{24DACD04-557A-4FEE-AFA4-79C0E519A5C4}" srcOrd="0" destOrd="0" presId="urn:microsoft.com/office/officeart/2005/8/layout/cycle8"/>
    <dgm:cxn modelId="{9D5D5550-D1E8-4E65-A647-63848E6071A4}" type="presOf" srcId="{8C4F509D-1D66-4828-9EA6-170CB7892223}" destId="{724FEACA-3CD1-415D-8DD8-3505F953144B}" srcOrd="0" destOrd="0" presId="urn:microsoft.com/office/officeart/2005/8/layout/cycle8"/>
    <dgm:cxn modelId="{56BF6E93-B8D7-460A-B34E-8432B4DA48AE}" srcId="{83427178-9568-42A8-A3D4-5CDF06D7C12A}" destId="{8C4F509D-1D66-4828-9EA6-170CB7892223}" srcOrd="2" destOrd="0" parTransId="{E7F63E9C-8B7B-4AE2-B75D-2CF044D8F080}" sibTransId="{1ED1EB57-6525-4F08-8BB7-5F2260A19482}"/>
    <dgm:cxn modelId="{62417B9C-4EB2-49D9-AD81-6FD25A99C319}" type="presOf" srcId="{6ED88D7D-8F4F-4485-8CBC-DC1CABAD266D}" destId="{7C35F919-C77B-42C4-BA38-817E98203095}" srcOrd="0" destOrd="0" presId="urn:microsoft.com/office/officeart/2005/8/layout/cycle8"/>
    <dgm:cxn modelId="{0EE3EDCC-F900-4CA8-AA95-6B2CB04B73C6}" srcId="{83427178-9568-42A8-A3D4-5CDF06D7C12A}" destId="{6ED88D7D-8F4F-4485-8CBC-DC1CABAD266D}" srcOrd="0" destOrd="0" parTransId="{088B828F-351B-415B-B09A-2BC886618C76}" sibTransId="{D663BC14-D080-4D25-B195-E1112DB3B224}"/>
    <dgm:cxn modelId="{017BB3D6-B325-4998-BF3C-C7F70A60FFAD}" type="presOf" srcId="{DE2A190A-A582-4DAC-8B5E-AAFDF27952F7}" destId="{DD8DA063-789B-446A-A47F-FA98C4AE32DA}" srcOrd="1" destOrd="0" presId="urn:microsoft.com/office/officeart/2005/8/layout/cycle8"/>
    <dgm:cxn modelId="{23708700-F87D-43E4-B78E-3884C692676B}" type="presParOf" srcId="{824FE543-D12E-4149-B8FF-10DD45738083}" destId="{7C35F919-C77B-42C4-BA38-817E98203095}" srcOrd="0" destOrd="0" presId="urn:microsoft.com/office/officeart/2005/8/layout/cycle8"/>
    <dgm:cxn modelId="{A849BA5B-BCC1-4645-A34D-EC71CAF4BC06}" type="presParOf" srcId="{824FE543-D12E-4149-B8FF-10DD45738083}" destId="{215AA702-D03A-4CC7-B1B6-AD7B317C2BBE}" srcOrd="1" destOrd="0" presId="urn:microsoft.com/office/officeart/2005/8/layout/cycle8"/>
    <dgm:cxn modelId="{F3DC965D-6A09-4F64-B10E-E7DAA4456F68}" type="presParOf" srcId="{824FE543-D12E-4149-B8FF-10DD45738083}" destId="{E0E84D0B-78C1-4A13-B904-96B4ED08CDDA}" srcOrd="2" destOrd="0" presId="urn:microsoft.com/office/officeart/2005/8/layout/cycle8"/>
    <dgm:cxn modelId="{2D3DB71F-9386-4075-B306-B20701935F5E}" type="presParOf" srcId="{824FE543-D12E-4149-B8FF-10DD45738083}" destId="{29C9B70C-1208-473B-9BA3-5165CC7341A0}" srcOrd="3" destOrd="0" presId="urn:microsoft.com/office/officeart/2005/8/layout/cycle8"/>
    <dgm:cxn modelId="{C8EB7121-D46E-45D2-8FAA-AA292C885BB7}" type="presParOf" srcId="{824FE543-D12E-4149-B8FF-10DD45738083}" destId="{24DACD04-557A-4FEE-AFA4-79C0E519A5C4}" srcOrd="4" destOrd="0" presId="urn:microsoft.com/office/officeart/2005/8/layout/cycle8"/>
    <dgm:cxn modelId="{A5714280-8893-4019-88E9-994025519264}" type="presParOf" srcId="{824FE543-D12E-4149-B8FF-10DD45738083}" destId="{76002F99-1B41-43A3-9175-64D3D64B11E5}" srcOrd="5" destOrd="0" presId="urn:microsoft.com/office/officeart/2005/8/layout/cycle8"/>
    <dgm:cxn modelId="{56FF7821-FFA5-46AE-BE23-AC54B33B0D03}" type="presParOf" srcId="{824FE543-D12E-4149-B8FF-10DD45738083}" destId="{2E85CA13-D06F-478B-AB42-60FA38C012DC}" srcOrd="6" destOrd="0" presId="urn:microsoft.com/office/officeart/2005/8/layout/cycle8"/>
    <dgm:cxn modelId="{071C7F54-EEFC-4B79-AD3C-A9C40A38259E}" type="presParOf" srcId="{824FE543-D12E-4149-B8FF-10DD45738083}" destId="{DD8DA063-789B-446A-A47F-FA98C4AE32DA}" srcOrd="7" destOrd="0" presId="urn:microsoft.com/office/officeart/2005/8/layout/cycle8"/>
    <dgm:cxn modelId="{AD729569-ED6A-4CC9-8A75-4B17C98A8F36}" type="presParOf" srcId="{824FE543-D12E-4149-B8FF-10DD45738083}" destId="{724FEACA-3CD1-415D-8DD8-3505F953144B}" srcOrd="8" destOrd="0" presId="urn:microsoft.com/office/officeart/2005/8/layout/cycle8"/>
    <dgm:cxn modelId="{A06CCEA6-0761-485F-A076-49580CCFF9BD}" type="presParOf" srcId="{824FE543-D12E-4149-B8FF-10DD45738083}" destId="{AB77CDB5-4C7D-4A20-B6EC-33957D1C0139}" srcOrd="9" destOrd="0" presId="urn:microsoft.com/office/officeart/2005/8/layout/cycle8"/>
    <dgm:cxn modelId="{22762923-F7CF-4CC7-B690-3B69331EADE9}" type="presParOf" srcId="{824FE543-D12E-4149-B8FF-10DD45738083}" destId="{F746DF5D-965F-485F-B7FB-6D2CC2140B5A}" srcOrd="10" destOrd="0" presId="urn:microsoft.com/office/officeart/2005/8/layout/cycle8"/>
    <dgm:cxn modelId="{C27D1954-31A3-4C5C-9A54-D24992721D37}" type="presParOf" srcId="{824FE543-D12E-4149-B8FF-10DD45738083}" destId="{AEE97C21-AFFF-4DA7-A32F-7C52935F3001}" srcOrd="11" destOrd="0" presId="urn:microsoft.com/office/officeart/2005/8/layout/cycle8"/>
    <dgm:cxn modelId="{5B527488-A3B6-4E61-B8B6-4ED668AC328D}" type="presParOf" srcId="{824FE543-D12E-4149-B8FF-10DD45738083}" destId="{9B3F12B9-E2C0-4765-AC7E-801412DD2A25}" srcOrd="12" destOrd="0" presId="urn:microsoft.com/office/officeart/2005/8/layout/cycle8"/>
    <dgm:cxn modelId="{B8E6DBEB-4640-486F-B98B-419446AE0182}" type="presParOf" srcId="{824FE543-D12E-4149-B8FF-10DD45738083}" destId="{A5FE518F-31C7-4953-A525-CD700EDBE0E3}" srcOrd="13" destOrd="0" presId="urn:microsoft.com/office/officeart/2005/8/layout/cycle8"/>
    <dgm:cxn modelId="{986FE301-2FAD-40D9-A8CD-95C8CA45F204}" type="presParOf" srcId="{824FE543-D12E-4149-B8FF-10DD45738083}" destId="{C7AF80D1-D286-4603-8BA6-E072914751C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B4466-8A36-4CBE-9E42-8777C8E5C96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D5D7A4B9-9DEE-4DFB-BBEC-88EB66351CE5}">
      <dgm:prSet phldrT="[Text]"/>
      <dgm:spPr/>
      <dgm:t>
        <a:bodyPr/>
        <a:lstStyle/>
        <a:p>
          <a:r>
            <a:rPr lang="de-DE" dirty="0"/>
            <a:t>Projektpartner</a:t>
          </a:r>
        </a:p>
      </dgm:t>
    </dgm:pt>
    <dgm:pt modelId="{B6369204-76F7-41B9-BF00-3EF9E880CCFA}" type="parTrans" cxnId="{A052E8B0-64B2-4731-B672-0F8A21469088}">
      <dgm:prSet/>
      <dgm:spPr/>
      <dgm:t>
        <a:bodyPr/>
        <a:lstStyle/>
        <a:p>
          <a:endParaRPr lang="de-DE"/>
        </a:p>
      </dgm:t>
    </dgm:pt>
    <dgm:pt modelId="{77844027-1F86-4E57-A7FE-FCBC25687F3F}" type="sibTrans" cxnId="{A052E8B0-64B2-4731-B672-0F8A21469088}">
      <dgm:prSet/>
      <dgm:spPr/>
      <dgm:t>
        <a:bodyPr/>
        <a:lstStyle/>
        <a:p>
          <a:endParaRPr lang="de-DE"/>
        </a:p>
      </dgm:t>
    </dgm:pt>
    <dgm:pt modelId="{8AEC0E00-C4F2-467B-B76C-40ECA84E733E}">
      <dgm:prSet phldrT="[Text]" custT="1"/>
      <dgm:spPr/>
      <dgm:t>
        <a:bodyPr/>
        <a:lstStyle/>
        <a:p>
          <a:r>
            <a:rPr lang="en-US" sz="2400" dirty="0"/>
            <a:t>The Initiative for Youth and Academic Development Association (IMAR), Sofia, </a:t>
          </a:r>
          <a:r>
            <a:rPr lang="en-US" sz="2400" dirty="0" err="1"/>
            <a:t>Bulgarien</a:t>
          </a:r>
          <a:endParaRPr lang="de-DE" sz="2400" dirty="0"/>
        </a:p>
      </dgm:t>
    </dgm:pt>
    <dgm:pt modelId="{006333D3-0323-433D-8B11-03CB8B6B4061}" type="parTrans" cxnId="{30729E2B-8023-4FF8-94C2-799BDA78B1C0}">
      <dgm:prSet/>
      <dgm:spPr/>
      <dgm:t>
        <a:bodyPr/>
        <a:lstStyle/>
        <a:p>
          <a:endParaRPr lang="de-DE"/>
        </a:p>
      </dgm:t>
    </dgm:pt>
    <dgm:pt modelId="{69CA6873-7F22-4419-8777-19B2C0F0470B}" type="sibTrans" cxnId="{30729E2B-8023-4FF8-94C2-799BDA78B1C0}">
      <dgm:prSet/>
      <dgm:spPr/>
      <dgm:t>
        <a:bodyPr/>
        <a:lstStyle/>
        <a:p>
          <a:endParaRPr lang="de-DE"/>
        </a:p>
      </dgm:t>
    </dgm:pt>
    <dgm:pt modelId="{8562FA5F-AD57-4356-8FE6-C4D26941ADBE}">
      <dgm:prSet phldrT="[Text]"/>
      <dgm:spPr/>
      <dgm:t>
        <a:bodyPr/>
        <a:lstStyle/>
        <a:p>
          <a:r>
            <a:rPr lang="de-DE" dirty="0"/>
            <a:t>Ruprecht-Karls-Universität Heidelberg, Deutschland</a:t>
          </a:r>
        </a:p>
      </dgm:t>
    </dgm:pt>
    <dgm:pt modelId="{C9000A37-A595-4BBB-8B61-D68093BCCE6D}" type="parTrans" cxnId="{BB13193E-9EB8-459D-8C37-7E7F9904A47E}">
      <dgm:prSet/>
      <dgm:spPr/>
      <dgm:t>
        <a:bodyPr/>
        <a:lstStyle/>
        <a:p>
          <a:endParaRPr lang="de-DE"/>
        </a:p>
      </dgm:t>
    </dgm:pt>
    <dgm:pt modelId="{0D406E1B-C51F-4A64-9D95-FEA716D719CE}" type="sibTrans" cxnId="{BB13193E-9EB8-459D-8C37-7E7F9904A47E}">
      <dgm:prSet/>
      <dgm:spPr/>
      <dgm:t>
        <a:bodyPr/>
        <a:lstStyle/>
        <a:p>
          <a:endParaRPr lang="de-DE"/>
        </a:p>
      </dgm:t>
    </dgm:pt>
    <dgm:pt modelId="{26224D1B-44F9-4BCB-B76F-1A6A7FB2D0E6}">
      <dgm:prSet phldrT="[Text]"/>
      <dgm:spPr/>
      <dgm:t>
        <a:bodyPr/>
        <a:lstStyle/>
        <a:p>
          <a:r>
            <a:rPr lang="de-DE" dirty="0"/>
            <a:t>Charles University, Prag, die Tschechische Republik</a:t>
          </a:r>
        </a:p>
      </dgm:t>
    </dgm:pt>
    <dgm:pt modelId="{4660625D-2EB0-4D51-8EF5-6D4A912A0BFA}" type="parTrans" cxnId="{0165925D-50D9-46DF-B5C9-6CB86BEADD3D}">
      <dgm:prSet/>
      <dgm:spPr/>
      <dgm:t>
        <a:bodyPr/>
        <a:lstStyle/>
        <a:p>
          <a:endParaRPr lang="de-DE"/>
        </a:p>
      </dgm:t>
    </dgm:pt>
    <dgm:pt modelId="{8D9F0B00-A458-48FF-9962-51DD064675CE}" type="sibTrans" cxnId="{0165925D-50D9-46DF-B5C9-6CB86BEADD3D}">
      <dgm:prSet/>
      <dgm:spPr/>
      <dgm:t>
        <a:bodyPr/>
        <a:lstStyle/>
        <a:p>
          <a:endParaRPr lang="de-DE"/>
        </a:p>
      </dgm:t>
    </dgm:pt>
    <dgm:pt modelId="{CCDB9682-6311-4BDA-AB40-2DCB873BE554}">
      <dgm:prSet phldrT="[Text]"/>
      <dgm:spPr/>
      <dgm:t>
        <a:bodyPr/>
        <a:lstStyle/>
        <a:p>
          <a:r>
            <a:rPr lang="de-DE" dirty="0" err="1"/>
            <a:t>Università</a:t>
          </a:r>
          <a:r>
            <a:rPr lang="de-DE" dirty="0"/>
            <a:t> Ca‘ </a:t>
          </a:r>
          <a:r>
            <a:rPr lang="de-DE" dirty="0" err="1"/>
            <a:t>Foscari</a:t>
          </a:r>
          <a:r>
            <a:rPr lang="de-DE" dirty="0"/>
            <a:t>, Venedig, Italien</a:t>
          </a:r>
        </a:p>
      </dgm:t>
    </dgm:pt>
    <dgm:pt modelId="{C7AEC9B1-602C-4BD4-A0ED-E3C4647B09C1}" type="parTrans" cxnId="{6ED61430-5F02-4504-857C-CBDF5FC2385F}">
      <dgm:prSet/>
      <dgm:spPr/>
      <dgm:t>
        <a:bodyPr/>
        <a:lstStyle/>
        <a:p>
          <a:endParaRPr lang="de-DE"/>
        </a:p>
      </dgm:t>
    </dgm:pt>
    <dgm:pt modelId="{FC0AD1B5-BA27-4085-AB1D-AAA84E74C649}" type="sibTrans" cxnId="{6ED61430-5F02-4504-857C-CBDF5FC2385F}">
      <dgm:prSet/>
      <dgm:spPr/>
      <dgm:t>
        <a:bodyPr/>
        <a:lstStyle/>
        <a:p>
          <a:endParaRPr lang="de-DE"/>
        </a:p>
      </dgm:t>
    </dgm:pt>
    <dgm:pt modelId="{75040E95-B331-490B-A87E-FEDA7E954034}" type="pres">
      <dgm:prSet presAssocID="{CFDB4466-8A36-4CBE-9E42-8777C8E5C96B}" presName="diagram" presStyleCnt="0">
        <dgm:presLayoutVars>
          <dgm:chMax val="1"/>
          <dgm:dir/>
          <dgm:animLvl val="ctr"/>
          <dgm:resizeHandles val="exact"/>
        </dgm:presLayoutVars>
      </dgm:prSet>
      <dgm:spPr/>
    </dgm:pt>
    <dgm:pt modelId="{3D03A028-8F09-4881-806E-A3C77757DBFD}" type="pres">
      <dgm:prSet presAssocID="{CFDB4466-8A36-4CBE-9E42-8777C8E5C96B}" presName="matrix" presStyleCnt="0"/>
      <dgm:spPr/>
    </dgm:pt>
    <dgm:pt modelId="{746CB624-5141-4872-BD1E-DCD524B68200}" type="pres">
      <dgm:prSet presAssocID="{CFDB4466-8A36-4CBE-9E42-8777C8E5C96B}" presName="tile1" presStyleLbl="node1" presStyleIdx="0" presStyleCnt="4"/>
      <dgm:spPr/>
    </dgm:pt>
    <dgm:pt modelId="{C04FED10-B4FA-49F8-AB80-B48280A25663}" type="pres">
      <dgm:prSet presAssocID="{CFDB4466-8A36-4CBE-9E42-8777C8E5C96B}" presName="tile1text" presStyleLbl="node1" presStyleIdx="0" presStyleCnt="4">
        <dgm:presLayoutVars>
          <dgm:chMax val="0"/>
          <dgm:chPref val="0"/>
          <dgm:bulletEnabled val="1"/>
        </dgm:presLayoutVars>
      </dgm:prSet>
      <dgm:spPr/>
    </dgm:pt>
    <dgm:pt modelId="{0566D604-9FB1-43F1-B778-FFA7918F1510}" type="pres">
      <dgm:prSet presAssocID="{CFDB4466-8A36-4CBE-9E42-8777C8E5C96B}" presName="tile2" presStyleLbl="node1" presStyleIdx="1" presStyleCnt="4"/>
      <dgm:spPr/>
    </dgm:pt>
    <dgm:pt modelId="{70D61FF2-8420-45F4-A464-724B86FEDC13}" type="pres">
      <dgm:prSet presAssocID="{CFDB4466-8A36-4CBE-9E42-8777C8E5C96B}" presName="tile2text" presStyleLbl="node1" presStyleIdx="1" presStyleCnt="4">
        <dgm:presLayoutVars>
          <dgm:chMax val="0"/>
          <dgm:chPref val="0"/>
          <dgm:bulletEnabled val="1"/>
        </dgm:presLayoutVars>
      </dgm:prSet>
      <dgm:spPr/>
    </dgm:pt>
    <dgm:pt modelId="{A7D66388-6355-448D-93B8-B8BACD3B33FB}" type="pres">
      <dgm:prSet presAssocID="{CFDB4466-8A36-4CBE-9E42-8777C8E5C96B}" presName="tile3" presStyleLbl="node1" presStyleIdx="2" presStyleCnt="4"/>
      <dgm:spPr/>
    </dgm:pt>
    <dgm:pt modelId="{AD669E64-F8DF-4AD1-B728-C32356966B4D}" type="pres">
      <dgm:prSet presAssocID="{CFDB4466-8A36-4CBE-9E42-8777C8E5C96B}" presName="tile3text" presStyleLbl="node1" presStyleIdx="2" presStyleCnt="4">
        <dgm:presLayoutVars>
          <dgm:chMax val="0"/>
          <dgm:chPref val="0"/>
          <dgm:bulletEnabled val="1"/>
        </dgm:presLayoutVars>
      </dgm:prSet>
      <dgm:spPr/>
    </dgm:pt>
    <dgm:pt modelId="{ECAA688F-F10E-4262-96A2-7134F98008F5}" type="pres">
      <dgm:prSet presAssocID="{CFDB4466-8A36-4CBE-9E42-8777C8E5C96B}" presName="tile4" presStyleLbl="node1" presStyleIdx="3" presStyleCnt="4"/>
      <dgm:spPr/>
    </dgm:pt>
    <dgm:pt modelId="{A8F204C9-6297-4AF7-ADB5-71A3E2A8CF39}" type="pres">
      <dgm:prSet presAssocID="{CFDB4466-8A36-4CBE-9E42-8777C8E5C96B}" presName="tile4text" presStyleLbl="node1" presStyleIdx="3" presStyleCnt="4">
        <dgm:presLayoutVars>
          <dgm:chMax val="0"/>
          <dgm:chPref val="0"/>
          <dgm:bulletEnabled val="1"/>
        </dgm:presLayoutVars>
      </dgm:prSet>
      <dgm:spPr/>
    </dgm:pt>
    <dgm:pt modelId="{B8141180-E553-43F8-93EF-AA8D1AC64177}" type="pres">
      <dgm:prSet presAssocID="{CFDB4466-8A36-4CBE-9E42-8777C8E5C96B}" presName="centerTile" presStyleLbl="fgShp" presStyleIdx="0" presStyleCnt="1">
        <dgm:presLayoutVars>
          <dgm:chMax val="0"/>
          <dgm:chPref val="0"/>
        </dgm:presLayoutVars>
      </dgm:prSet>
      <dgm:spPr/>
    </dgm:pt>
  </dgm:ptLst>
  <dgm:cxnLst>
    <dgm:cxn modelId="{68DC7D09-AEC0-44AF-8E3A-B19CB73223FE}" type="presOf" srcId="{8562FA5F-AD57-4356-8FE6-C4D26941ADBE}" destId="{70D61FF2-8420-45F4-A464-724B86FEDC13}" srcOrd="1" destOrd="0" presId="urn:microsoft.com/office/officeart/2005/8/layout/matrix1"/>
    <dgm:cxn modelId="{6809260C-5757-4B73-BF95-1F15981F4B48}" type="presOf" srcId="{8562FA5F-AD57-4356-8FE6-C4D26941ADBE}" destId="{0566D604-9FB1-43F1-B778-FFA7918F1510}" srcOrd="0" destOrd="0" presId="urn:microsoft.com/office/officeart/2005/8/layout/matrix1"/>
    <dgm:cxn modelId="{70907622-B80D-43F0-8822-BDC567B54E4A}" type="presOf" srcId="{CCDB9682-6311-4BDA-AB40-2DCB873BE554}" destId="{A8F204C9-6297-4AF7-ADB5-71A3E2A8CF39}" srcOrd="1" destOrd="0" presId="urn:microsoft.com/office/officeart/2005/8/layout/matrix1"/>
    <dgm:cxn modelId="{436A6B25-F42E-4ADF-988E-5CBEB2FB547D}" type="presOf" srcId="{CFDB4466-8A36-4CBE-9E42-8777C8E5C96B}" destId="{75040E95-B331-490B-A87E-FEDA7E954034}" srcOrd="0" destOrd="0" presId="urn:microsoft.com/office/officeart/2005/8/layout/matrix1"/>
    <dgm:cxn modelId="{30729E2B-8023-4FF8-94C2-799BDA78B1C0}" srcId="{D5D7A4B9-9DEE-4DFB-BBEC-88EB66351CE5}" destId="{8AEC0E00-C4F2-467B-B76C-40ECA84E733E}" srcOrd="0" destOrd="0" parTransId="{006333D3-0323-433D-8B11-03CB8B6B4061}" sibTransId="{69CA6873-7F22-4419-8777-19B2C0F0470B}"/>
    <dgm:cxn modelId="{6ED61430-5F02-4504-857C-CBDF5FC2385F}" srcId="{D5D7A4B9-9DEE-4DFB-BBEC-88EB66351CE5}" destId="{CCDB9682-6311-4BDA-AB40-2DCB873BE554}" srcOrd="3" destOrd="0" parTransId="{C7AEC9B1-602C-4BD4-A0ED-E3C4647B09C1}" sibTransId="{FC0AD1B5-BA27-4085-AB1D-AAA84E74C649}"/>
    <dgm:cxn modelId="{BB13193E-9EB8-459D-8C37-7E7F9904A47E}" srcId="{D5D7A4B9-9DEE-4DFB-BBEC-88EB66351CE5}" destId="{8562FA5F-AD57-4356-8FE6-C4D26941ADBE}" srcOrd="1" destOrd="0" parTransId="{C9000A37-A595-4BBB-8B61-D68093BCCE6D}" sibTransId="{0D406E1B-C51F-4A64-9D95-FEA716D719CE}"/>
    <dgm:cxn modelId="{0165925D-50D9-46DF-B5C9-6CB86BEADD3D}" srcId="{D5D7A4B9-9DEE-4DFB-BBEC-88EB66351CE5}" destId="{26224D1B-44F9-4BCB-B76F-1A6A7FB2D0E6}" srcOrd="2" destOrd="0" parTransId="{4660625D-2EB0-4D51-8EF5-6D4A912A0BFA}" sibTransId="{8D9F0B00-A458-48FF-9962-51DD064675CE}"/>
    <dgm:cxn modelId="{33BDF162-E8D2-42E2-BA74-F1B131C0235E}" type="presOf" srcId="{D5D7A4B9-9DEE-4DFB-BBEC-88EB66351CE5}" destId="{B8141180-E553-43F8-93EF-AA8D1AC64177}" srcOrd="0" destOrd="0" presId="urn:microsoft.com/office/officeart/2005/8/layout/matrix1"/>
    <dgm:cxn modelId="{CB87E164-CB6B-4EC6-B6A6-FDE088596D98}" type="presOf" srcId="{8AEC0E00-C4F2-467B-B76C-40ECA84E733E}" destId="{C04FED10-B4FA-49F8-AB80-B48280A25663}" srcOrd="1" destOrd="0" presId="urn:microsoft.com/office/officeart/2005/8/layout/matrix1"/>
    <dgm:cxn modelId="{2C193B70-9E31-4AA7-A0C0-36719314FF26}" type="presOf" srcId="{8AEC0E00-C4F2-467B-B76C-40ECA84E733E}" destId="{746CB624-5141-4872-BD1E-DCD524B68200}" srcOrd="0" destOrd="0" presId="urn:microsoft.com/office/officeart/2005/8/layout/matrix1"/>
    <dgm:cxn modelId="{96D0619C-DA2B-4105-BFE4-78DE23FBEA0D}" type="presOf" srcId="{26224D1B-44F9-4BCB-B76F-1A6A7FB2D0E6}" destId="{A7D66388-6355-448D-93B8-B8BACD3B33FB}" srcOrd="0" destOrd="0" presId="urn:microsoft.com/office/officeart/2005/8/layout/matrix1"/>
    <dgm:cxn modelId="{A052E8B0-64B2-4731-B672-0F8A21469088}" srcId="{CFDB4466-8A36-4CBE-9E42-8777C8E5C96B}" destId="{D5D7A4B9-9DEE-4DFB-BBEC-88EB66351CE5}" srcOrd="0" destOrd="0" parTransId="{B6369204-76F7-41B9-BF00-3EF9E880CCFA}" sibTransId="{77844027-1F86-4E57-A7FE-FCBC25687F3F}"/>
    <dgm:cxn modelId="{702DF0DB-C72B-474D-A39A-8E65C058B919}" type="presOf" srcId="{CCDB9682-6311-4BDA-AB40-2DCB873BE554}" destId="{ECAA688F-F10E-4262-96A2-7134F98008F5}" srcOrd="0" destOrd="0" presId="urn:microsoft.com/office/officeart/2005/8/layout/matrix1"/>
    <dgm:cxn modelId="{4849B9E3-34CB-42E8-A329-AECEDFB22774}" type="presOf" srcId="{26224D1B-44F9-4BCB-B76F-1A6A7FB2D0E6}" destId="{AD669E64-F8DF-4AD1-B728-C32356966B4D}" srcOrd="1" destOrd="0" presId="urn:microsoft.com/office/officeart/2005/8/layout/matrix1"/>
    <dgm:cxn modelId="{E61C5F81-3846-42A9-BA41-85297274ED17}" type="presParOf" srcId="{75040E95-B331-490B-A87E-FEDA7E954034}" destId="{3D03A028-8F09-4881-806E-A3C77757DBFD}" srcOrd="0" destOrd="0" presId="urn:microsoft.com/office/officeart/2005/8/layout/matrix1"/>
    <dgm:cxn modelId="{9953AC89-9B48-45C3-9D5F-4A4D3F02361D}" type="presParOf" srcId="{3D03A028-8F09-4881-806E-A3C77757DBFD}" destId="{746CB624-5141-4872-BD1E-DCD524B68200}" srcOrd="0" destOrd="0" presId="urn:microsoft.com/office/officeart/2005/8/layout/matrix1"/>
    <dgm:cxn modelId="{13DE03F5-590D-4581-828F-F961F0F94EF8}" type="presParOf" srcId="{3D03A028-8F09-4881-806E-A3C77757DBFD}" destId="{C04FED10-B4FA-49F8-AB80-B48280A25663}" srcOrd="1" destOrd="0" presId="urn:microsoft.com/office/officeart/2005/8/layout/matrix1"/>
    <dgm:cxn modelId="{59B9C357-E249-44C4-9D6E-C7441AF21860}" type="presParOf" srcId="{3D03A028-8F09-4881-806E-A3C77757DBFD}" destId="{0566D604-9FB1-43F1-B778-FFA7918F1510}" srcOrd="2" destOrd="0" presId="urn:microsoft.com/office/officeart/2005/8/layout/matrix1"/>
    <dgm:cxn modelId="{A7013602-ACEB-4542-B35F-1C54FA99A787}" type="presParOf" srcId="{3D03A028-8F09-4881-806E-A3C77757DBFD}" destId="{70D61FF2-8420-45F4-A464-724B86FEDC13}" srcOrd="3" destOrd="0" presId="urn:microsoft.com/office/officeart/2005/8/layout/matrix1"/>
    <dgm:cxn modelId="{1A3393EE-45CE-4A7C-8994-71DC67F0E230}" type="presParOf" srcId="{3D03A028-8F09-4881-806E-A3C77757DBFD}" destId="{A7D66388-6355-448D-93B8-B8BACD3B33FB}" srcOrd="4" destOrd="0" presId="urn:microsoft.com/office/officeart/2005/8/layout/matrix1"/>
    <dgm:cxn modelId="{848B7E08-3839-49FD-B8E6-D26974F35762}" type="presParOf" srcId="{3D03A028-8F09-4881-806E-A3C77757DBFD}" destId="{AD669E64-F8DF-4AD1-B728-C32356966B4D}" srcOrd="5" destOrd="0" presId="urn:microsoft.com/office/officeart/2005/8/layout/matrix1"/>
    <dgm:cxn modelId="{64C57847-FF6D-477D-9DB4-6226D1FC73D6}" type="presParOf" srcId="{3D03A028-8F09-4881-806E-A3C77757DBFD}" destId="{ECAA688F-F10E-4262-96A2-7134F98008F5}" srcOrd="6" destOrd="0" presId="urn:microsoft.com/office/officeart/2005/8/layout/matrix1"/>
    <dgm:cxn modelId="{4C7A355A-1DE1-46ED-AB53-B87916F8D6DC}" type="presParOf" srcId="{3D03A028-8F09-4881-806E-A3C77757DBFD}" destId="{A8F204C9-6297-4AF7-ADB5-71A3E2A8CF39}" srcOrd="7" destOrd="0" presId="urn:microsoft.com/office/officeart/2005/8/layout/matrix1"/>
    <dgm:cxn modelId="{CFD421D4-48C3-466E-98C9-47882C1BC393}" type="presParOf" srcId="{75040E95-B331-490B-A87E-FEDA7E954034}" destId="{B8141180-E553-43F8-93EF-AA8D1AC6417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033F4-DC2E-4578-A5D3-4563F3552AE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de-DE"/>
        </a:p>
      </dgm:t>
    </dgm:pt>
    <dgm:pt modelId="{9D6F7238-3165-4373-8B82-A0A18F4B2C56}">
      <dgm:prSet phldrT="[Text]"/>
      <dgm:spPr/>
      <dgm:t>
        <a:bodyPr/>
        <a:lstStyle/>
        <a:p>
          <a:r>
            <a:rPr lang="de-DE" dirty="0"/>
            <a:t>germanische Sprache - slavische Sprache </a:t>
          </a:r>
        </a:p>
      </dgm:t>
    </dgm:pt>
    <dgm:pt modelId="{48ADF62B-4089-4B7B-885B-E489BEA743BA}" type="parTrans" cxnId="{81F8CC36-05AD-41A6-8230-2219E7801D56}">
      <dgm:prSet/>
      <dgm:spPr/>
      <dgm:t>
        <a:bodyPr/>
        <a:lstStyle/>
        <a:p>
          <a:endParaRPr lang="de-DE"/>
        </a:p>
      </dgm:t>
    </dgm:pt>
    <dgm:pt modelId="{6BDF7687-11B2-4FF4-9A0A-21E6C088E82D}" type="sibTrans" cxnId="{81F8CC36-05AD-41A6-8230-2219E7801D56}">
      <dgm:prSet/>
      <dgm:spPr/>
      <dgm:t>
        <a:bodyPr/>
        <a:lstStyle/>
        <a:p>
          <a:endParaRPr lang="de-DE"/>
        </a:p>
      </dgm:t>
    </dgm:pt>
    <dgm:pt modelId="{CB2F2774-714D-482A-AFB8-68E4ACFD3176}">
      <dgm:prSet phldrT="[Text]"/>
      <dgm:spPr/>
      <dgm:t>
        <a:bodyPr/>
        <a:lstStyle/>
        <a:p>
          <a:r>
            <a:rPr lang="de-DE" dirty="0"/>
            <a:t>Deutsch</a:t>
          </a:r>
        </a:p>
      </dgm:t>
    </dgm:pt>
    <dgm:pt modelId="{5E7832B6-8BEB-4EC3-9BDD-C9854284595E}" type="parTrans" cxnId="{4657906D-4041-4CC9-ACA8-1C0E71E586A4}">
      <dgm:prSet/>
      <dgm:spPr/>
      <dgm:t>
        <a:bodyPr/>
        <a:lstStyle/>
        <a:p>
          <a:endParaRPr lang="de-DE"/>
        </a:p>
      </dgm:t>
    </dgm:pt>
    <dgm:pt modelId="{39C652CA-BABB-42C6-9C1C-9E74F8F10175}" type="sibTrans" cxnId="{4657906D-4041-4CC9-ACA8-1C0E71E586A4}">
      <dgm:prSet/>
      <dgm:spPr/>
      <dgm:t>
        <a:bodyPr/>
        <a:lstStyle/>
        <a:p>
          <a:endParaRPr lang="de-DE"/>
        </a:p>
      </dgm:t>
    </dgm:pt>
    <dgm:pt modelId="{72F05EE3-365F-45C4-AC7D-855CD47FC7EB}">
      <dgm:prSet phldrT="[Text]"/>
      <dgm:spPr/>
      <dgm:t>
        <a:bodyPr/>
        <a:lstStyle/>
        <a:p>
          <a:r>
            <a:rPr lang="de-DE" dirty="0"/>
            <a:t>Bulgarisch</a:t>
          </a:r>
        </a:p>
      </dgm:t>
    </dgm:pt>
    <dgm:pt modelId="{36D2F820-9B91-4C14-8AF5-854A57034BB3}" type="parTrans" cxnId="{8C851CF7-E3D9-4D10-B367-F249A953DEC6}">
      <dgm:prSet/>
      <dgm:spPr/>
      <dgm:t>
        <a:bodyPr/>
        <a:lstStyle/>
        <a:p>
          <a:endParaRPr lang="de-DE"/>
        </a:p>
      </dgm:t>
    </dgm:pt>
    <dgm:pt modelId="{A775158C-2EF4-4816-8561-FA0BA829C73B}" type="sibTrans" cxnId="{8C851CF7-E3D9-4D10-B367-F249A953DEC6}">
      <dgm:prSet/>
      <dgm:spPr/>
      <dgm:t>
        <a:bodyPr/>
        <a:lstStyle/>
        <a:p>
          <a:endParaRPr lang="de-DE"/>
        </a:p>
      </dgm:t>
    </dgm:pt>
    <dgm:pt modelId="{AFF909D2-0704-4031-A1E4-43870D85C688}">
      <dgm:prSet phldrT="[Text]"/>
      <dgm:spPr/>
      <dgm:t>
        <a:bodyPr/>
        <a:lstStyle/>
        <a:p>
          <a:r>
            <a:rPr lang="de-DE" dirty="0"/>
            <a:t>romanische Sprache - slavische Sprache </a:t>
          </a:r>
        </a:p>
      </dgm:t>
    </dgm:pt>
    <dgm:pt modelId="{08F743E6-DE9A-4AA9-AA3F-B42EE88FC84F}" type="parTrans" cxnId="{FC611328-5999-49B2-9129-554937F56553}">
      <dgm:prSet/>
      <dgm:spPr/>
      <dgm:t>
        <a:bodyPr/>
        <a:lstStyle/>
        <a:p>
          <a:endParaRPr lang="de-DE"/>
        </a:p>
      </dgm:t>
    </dgm:pt>
    <dgm:pt modelId="{72FA2BA6-0C56-4C55-B704-7F7574F48983}" type="sibTrans" cxnId="{FC611328-5999-49B2-9129-554937F56553}">
      <dgm:prSet/>
      <dgm:spPr/>
      <dgm:t>
        <a:bodyPr/>
        <a:lstStyle/>
        <a:p>
          <a:endParaRPr lang="de-DE"/>
        </a:p>
      </dgm:t>
    </dgm:pt>
    <dgm:pt modelId="{86FF5E76-8168-4A7D-869D-F4A8F1A42AFA}">
      <dgm:prSet phldrT="[Text]"/>
      <dgm:spPr/>
      <dgm:t>
        <a:bodyPr/>
        <a:lstStyle/>
        <a:p>
          <a:r>
            <a:rPr lang="de-DE" dirty="0"/>
            <a:t>Italienisch</a:t>
          </a:r>
        </a:p>
      </dgm:t>
    </dgm:pt>
    <dgm:pt modelId="{8167D24B-B6E5-4C5E-A1BE-9AB087F46D95}" type="parTrans" cxnId="{06730EAF-B06A-4AB0-AD15-138065008F8A}">
      <dgm:prSet/>
      <dgm:spPr/>
      <dgm:t>
        <a:bodyPr/>
        <a:lstStyle/>
        <a:p>
          <a:endParaRPr lang="de-DE"/>
        </a:p>
      </dgm:t>
    </dgm:pt>
    <dgm:pt modelId="{C7AF5164-BB58-458D-8089-4BCE7262617D}" type="sibTrans" cxnId="{06730EAF-B06A-4AB0-AD15-138065008F8A}">
      <dgm:prSet/>
      <dgm:spPr/>
      <dgm:t>
        <a:bodyPr/>
        <a:lstStyle/>
        <a:p>
          <a:endParaRPr lang="de-DE"/>
        </a:p>
      </dgm:t>
    </dgm:pt>
    <dgm:pt modelId="{613133F8-6562-406E-B322-78E2CA42B3C4}">
      <dgm:prSet phldrT="[Text]"/>
      <dgm:spPr/>
      <dgm:t>
        <a:bodyPr/>
        <a:lstStyle/>
        <a:p>
          <a:r>
            <a:rPr lang="de-DE" dirty="0"/>
            <a:t>Bulgarisch</a:t>
          </a:r>
        </a:p>
      </dgm:t>
    </dgm:pt>
    <dgm:pt modelId="{E71002DF-C84F-4611-B883-333552E49162}" type="parTrans" cxnId="{970622C1-B3F6-4657-B05A-C124A66D13F5}">
      <dgm:prSet/>
      <dgm:spPr/>
      <dgm:t>
        <a:bodyPr/>
        <a:lstStyle/>
        <a:p>
          <a:endParaRPr lang="de-DE"/>
        </a:p>
      </dgm:t>
    </dgm:pt>
    <dgm:pt modelId="{A98CF424-08EC-439D-999D-B5D41ACA96D6}" type="sibTrans" cxnId="{970622C1-B3F6-4657-B05A-C124A66D13F5}">
      <dgm:prSet/>
      <dgm:spPr/>
      <dgm:t>
        <a:bodyPr/>
        <a:lstStyle/>
        <a:p>
          <a:endParaRPr lang="de-DE"/>
        </a:p>
      </dgm:t>
    </dgm:pt>
    <dgm:pt modelId="{EDAB8DCE-FE23-4E15-82CC-B62B25037561}">
      <dgm:prSet phldrT="[Text]"/>
      <dgm:spPr/>
      <dgm:t>
        <a:bodyPr/>
        <a:lstStyle/>
        <a:p>
          <a:r>
            <a:rPr lang="de-DE" dirty="0"/>
            <a:t>slavische Sprache - slavische Sprache</a:t>
          </a:r>
        </a:p>
      </dgm:t>
    </dgm:pt>
    <dgm:pt modelId="{DDE3C319-3249-4E52-81A8-4920C66404C7}" type="parTrans" cxnId="{CF0452E6-32BB-4F62-BE27-E0A05841D8AF}">
      <dgm:prSet/>
      <dgm:spPr/>
      <dgm:t>
        <a:bodyPr/>
        <a:lstStyle/>
        <a:p>
          <a:endParaRPr lang="de-DE"/>
        </a:p>
      </dgm:t>
    </dgm:pt>
    <dgm:pt modelId="{77548451-EF83-4ED4-83CE-E81E4F121A97}" type="sibTrans" cxnId="{CF0452E6-32BB-4F62-BE27-E0A05841D8AF}">
      <dgm:prSet/>
      <dgm:spPr/>
      <dgm:t>
        <a:bodyPr/>
        <a:lstStyle/>
        <a:p>
          <a:endParaRPr lang="de-DE"/>
        </a:p>
      </dgm:t>
    </dgm:pt>
    <dgm:pt modelId="{BB66AC5D-1605-4298-B65E-825D27C9B2AD}">
      <dgm:prSet phldrT="[Text]"/>
      <dgm:spPr/>
      <dgm:t>
        <a:bodyPr/>
        <a:lstStyle/>
        <a:p>
          <a:r>
            <a:rPr lang="de-DE" dirty="0"/>
            <a:t>Tschechisch</a:t>
          </a:r>
        </a:p>
      </dgm:t>
    </dgm:pt>
    <dgm:pt modelId="{8D0D3EF1-8BB0-4F78-A25E-FA0940879FCB}" type="parTrans" cxnId="{B1EC02ED-7FFD-4A5D-9F3A-2624E7B747A3}">
      <dgm:prSet/>
      <dgm:spPr/>
      <dgm:t>
        <a:bodyPr/>
        <a:lstStyle/>
        <a:p>
          <a:endParaRPr lang="de-DE"/>
        </a:p>
      </dgm:t>
    </dgm:pt>
    <dgm:pt modelId="{8CAD9B3C-2FD2-43E6-9972-34DAB2FB42BC}" type="sibTrans" cxnId="{B1EC02ED-7FFD-4A5D-9F3A-2624E7B747A3}">
      <dgm:prSet/>
      <dgm:spPr/>
      <dgm:t>
        <a:bodyPr/>
        <a:lstStyle/>
        <a:p>
          <a:endParaRPr lang="de-DE"/>
        </a:p>
      </dgm:t>
    </dgm:pt>
    <dgm:pt modelId="{5CE1AD75-2A0B-41EA-B868-C96B6D410480}">
      <dgm:prSet phldrT="[Text]"/>
      <dgm:spPr/>
      <dgm:t>
        <a:bodyPr/>
        <a:lstStyle/>
        <a:p>
          <a:r>
            <a:rPr lang="de-DE" dirty="0"/>
            <a:t>Bulgarisch</a:t>
          </a:r>
        </a:p>
      </dgm:t>
    </dgm:pt>
    <dgm:pt modelId="{3142D53E-73D4-426C-876B-F822CA245CEA}" type="parTrans" cxnId="{9AC37683-37EF-4116-981F-29A63B9AD4A4}">
      <dgm:prSet/>
      <dgm:spPr/>
      <dgm:t>
        <a:bodyPr/>
        <a:lstStyle/>
        <a:p>
          <a:endParaRPr lang="de-DE"/>
        </a:p>
      </dgm:t>
    </dgm:pt>
    <dgm:pt modelId="{503EC90F-EE93-4089-B83C-35D8B8A8765B}" type="sibTrans" cxnId="{9AC37683-37EF-4116-981F-29A63B9AD4A4}">
      <dgm:prSet/>
      <dgm:spPr/>
      <dgm:t>
        <a:bodyPr/>
        <a:lstStyle/>
        <a:p>
          <a:endParaRPr lang="de-DE"/>
        </a:p>
      </dgm:t>
    </dgm:pt>
    <dgm:pt modelId="{006B4003-7D23-4125-98A4-A8BD95F474CD}" type="pres">
      <dgm:prSet presAssocID="{3EA033F4-DC2E-4578-A5D3-4563F3552AEB}" presName="theList" presStyleCnt="0">
        <dgm:presLayoutVars>
          <dgm:dir/>
          <dgm:animLvl val="lvl"/>
          <dgm:resizeHandles val="exact"/>
        </dgm:presLayoutVars>
      </dgm:prSet>
      <dgm:spPr/>
    </dgm:pt>
    <dgm:pt modelId="{91BE004E-F767-4E59-98D8-1B419AB0DD8F}" type="pres">
      <dgm:prSet presAssocID="{9D6F7238-3165-4373-8B82-A0A18F4B2C56}" presName="compNode" presStyleCnt="0"/>
      <dgm:spPr/>
    </dgm:pt>
    <dgm:pt modelId="{3D931ACD-A529-4974-A158-66E9B98543AD}" type="pres">
      <dgm:prSet presAssocID="{9D6F7238-3165-4373-8B82-A0A18F4B2C56}" presName="aNode" presStyleLbl="bgShp" presStyleIdx="0" presStyleCnt="3"/>
      <dgm:spPr/>
    </dgm:pt>
    <dgm:pt modelId="{7F9D2390-EB4A-48F9-BACB-3578C7BB793C}" type="pres">
      <dgm:prSet presAssocID="{9D6F7238-3165-4373-8B82-A0A18F4B2C56}" presName="textNode" presStyleLbl="bgShp" presStyleIdx="0" presStyleCnt="3"/>
      <dgm:spPr/>
    </dgm:pt>
    <dgm:pt modelId="{0696B891-22A3-4DCC-9F09-3759ACDF0FF4}" type="pres">
      <dgm:prSet presAssocID="{9D6F7238-3165-4373-8B82-A0A18F4B2C56}" presName="compChildNode" presStyleCnt="0"/>
      <dgm:spPr/>
    </dgm:pt>
    <dgm:pt modelId="{21DD3C92-1110-4D57-BC62-F53389EDA6C8}" type="pres">
      <dgm:prSet presAssocID="{9D6F7238-3165-4373-8B82-A0A18F4B2C56}" presName="theInnerList" presStyleCnt="0"/>
      <dgm:spPr/>
    </dgm:pt>
    <dgm:pt modelId="{ADD790A8-49EC-4776-86C0-9D975E89D63D}" type="pres">
      <dgm:prSet presAssocID="{CB2F2774-714D-482A-AFB8-68E4ACFD3176}" presName="childNode" presStyleLbl="node1" presStyleIdx="0" presStyleCnt="6">
        <dgm:presLayoutVars>
          <dgm:bulletEnabled val="1"/>
        </dgm:presLayoutVars>
      </dgm:prSet>
      <dgm:spPr/>
    </dgm:pt>
    <dgm:pt modelId="{B68F1E29-9DDF-4063-B73E-FC8B98C63AA3}" type="pres">
      <dgm:prSet presAssocID="{CB2F2774-714D-482A-AFB8-68E4ACFD3176}" presName="aSpace2" presStyleCnt="0"/>
      <dgm:spPr/>
    </dgm:pt>
    <dgm:pt modelId="{836B9CC6-E308-4E53-8A42-D48EB66DFAC6}" type="pres">
      <dgm:prSet presAssocID="{72F05EE3-365F-45C4-AC7D-855CD47FC7EB}" presName="childNode" presStyleLbl="node1" presStyleIdx="1" presStyleCnt="6">
        <dgm:presLayoutVars>
          <dgm:bulletEnabled val="1"/>
        </dgm:presLayoutVars>
      </dgm:prSet>
      <dgm:spPr/>
    </dgm:pt>
    <dgm:pt modelId="{F49E9092-A525-4555-BDE2-22E1E0A083D9}" type="pres">
      <dgm:prSet presAssocID="{9D6F7238-3165-4373-8B82-A0A18F4B2C56}" presName="aSpace" presStyleCnt="0"/>
      <dgm:spPr/>
    </dgm:pt>
    <dgm:pt modelId="{4E42D42D-23C7-4296-BF37-07C4B6787C10}" type="pres">
      <dgm:prSet presAssocID="{AFF909D2-0704-4031-A1E4-43870D85C688}" presName="compNode" presStyleCnt="0"/>
      <dgm:spPr/>
    </dgm:pt>
    <dgm:pt modelId="{E8AB3A8A-92FD-4ACA-912F-D585C81BE79D}" type="pres">
      <dgm:prSet presAssocID="{AFF909D2-0704-4031-A1E4-43870D85C688}" presName="aNode" presStyleLbl="bgShp" presStyleIdx="1" presStyleCnt="3"/>
      <dgm:spPr/>
    </dgm:pt>
    <dgm:pt modelId="{6FE9A444-5F5E-47E1-A5E0-01A4314B1421}" type="pres">
      <dgm:prSet presAssocID="{AFF909D2-0704-4031-A1E4-43870D85C688}" presName="textNode" presStyleLbl="bgShp" presStyleIdx="1" presStyleCnt="3"/>
      <dgm:spPr/>
    </dgm:pt>
    <dgm:pt modelId="{E6FFB6CC-FA54-4DE1-9A7F-6AB26A8C1E91}" type="pres">
      <dgm:prSet presAssocID="{AFF909D2-0704-4031-A1E4-43870D85C688}" presName="compChildNode" presStyleCnt="0"/>
      <dgm:spPr/>
    </dgm:pt>
    <dgm:pt modelId="{FEE852E5-B0D7-4D52-A60A-DD5FBF58BF19}" type="pres">
      <dgm:prSet presAssocID="{AFF909D2-0704-4031-A1E4-43870D85C688}" presName="theInnerList" presStyleCnt="0"/>
      <dgm:spPr/>
    </dgm:pt>
    <dgm:pt modelId="{1EF961A7-6C3F-474D-AB22-CC4298A9F86C}" type="pres">
      <dgm:prSet presAssocID="{86FF5E76-8168-4A7D-869D-F4A8F1A42AFA}" presName="childNode" presStyleLbl="node1" presStyleIdx="2" presStyleCnt="6">
        <dgm:presLayoutVars>
          <dgm:bulletEnabled val="1"/>
        </dgm:presLayoutVars>
      </dgm:prSet>
      <dgm:spPr/>
    </dgm:pt>
    <dgm:pt modelId="{6E7981D4-4C8E-44CF-9742-6612D4456117}" type="pres">
      <dgm:prSet presAssocID="{86FF5E76-8168-4A7D-869D-F4A8F1A42AFA}" presName="aSpace2" presStyleCnt="0"/>
      <dgm:spPr/>
    </dgm:pt>
    <dgm:pt modelId="{5211DBD7-0165-49DD-A533-9F70738B17A5}" type="pres">
      <dgm:prSet presAssocID="{613133F8-6562-406E-B322-78E2CA42B3C4}" presName="childNode" presStyleLbl="node1" presStyleIdx="3" presStyleCnt="6">
        <dgm:presLayoutVars>
          <dgm:bulletEnabled val="1"/>
        </dgm:presLayoutVars>
      </dgm:prSet>
      <dgm:spPr/>
    </dgm:pt>
    <dgm:pt modelId="{A65D70E1-5DD3-4752-B1D1-9BFB498B22AA}" type="pres">
      <dgm:prSet presAssocID="{AFF909D2-0704-4031-A1E4-43870D85C688}" presName="aSpace" presStyleCnt="0"/>
      <dgm:spPr/>
    </dgm:pt>
    <dgm:pt modelId="{F2B42CCE-CBF8-4997-B519-A0C4A42B0617}" type="pres">
      <dgm:prSet presAssocID="{EDAB8DCE-FE23-4E15-82CC-B62B25037561}" presName="compNode" presStyleCnt="0"/>
      <dgm:spPr/>
    </dgm:pt>
    <dgm:pt modelId="{44B1F298-BAEC-4492-897C-70DF5B047DDF}" type="pres">
      <dgm:prSet presAssocID="{EDAB8DCE-FE23-4E15-82CC-B62B25037561}" presName="aNode" presStyleLbl="bgShp" presStyleIdx="2" presStyleCnt="3"/>
      <dgm:spPr/>
    </dgm:pt>
    <dgm:pt modelId="{728B5B75-98DE-4495-8955-CA9795AB38D6}" type="pres">
      <dgm:prSet presAssocID="{EDAB8DCE-FE23-4E15-82CC-B62B25037561}" presName="textNode" presStyleLbl="bgShp" presStyleIdx="2" presStyleCnt="3"/>
      <dgm:spPr/>
    </dgm:pt>
    <dgm:pt modelId="{44BAE530-8D27-4FB3-AB41-A1838DD16961}" type="pres">
      <dgm:prSet presAssocID="{EDAB8DCE-FE23-4E15-82CC-B62B25037561}" presName="compChildNode" presStyleCnt="0"/>
      <dgm:spPr/>
    </dgm:pt>
    <dgm:pt modelId="{99F7EF0C-D0B5-4621-9BD1-BE3460C2C8E2}" type="pres">
      <dgm:prSet presAssocID="{EDAB8DCE-FE23-4E15-82CC-B62B25037561}" presName="theInnerList" presStyleCnt="0"/>
      <dgm:spPr/>
    </dgm:pt>
    <dgm:pt modelId="{9B3AA9F2-C096-461E-A4AE-D0CCE98CA1BB}" type="pres">
      <dgm:prSet presAssocID="{BB66AC5D-1605-4298-B65E-825D27C9B2AD}" presName="childNode" presStyleLbl="node1" presStyleIdx="4" presStyleCnt="6">
        <dgm:presLayoutVars>
          <dgm:bulletEnabled val="1"/>
        </dgm:presLayoutVars>
      </dgm:prSet>
      <dgm:spPr/>
    </dgm:pt>
    <dgm:pt modelId="{C78BF5BF-5B36-41D5-9A70-4179B1752317}" type="pres">
      <dgm:prSet presAssocID="{BB66AC5D-1605-4298-B65E-825D27C9B2AD}" presName="aSpace2" presStyleCnt="0"/>
      <dgm:spPr/>
    </dgm:pt>
    <dgm:pt modelId="{2876AFBE-D64A-4492-ADEF-358AD48D49B7}" type="pres">
      <dgm:prSet presAssocID="{5CE1AD75-2A0B-41EA-B868-C96B6D410480}" presName="childNode" presStyleLbl="node1" presStyleIdx="5" presStyleCnt="6">
        <dgm:presLayoutVars>
          <dgm:bulletEnabled val="1"/>
        </dgm:presLayoutVars>
      </dgm:prSet>
      <dgm:spPr/>
    </dgm:pt>
  </dgm:ptLst>
  <dgm:cxnLst>
    <dgm:cxn modelId="{FC611328-5999-49B2-9129-554937F56553}" srcId="{3EA033F4-DC2E-4578-A5D3-4563F3552AEB}" destId="{AFF909D2-0704-4031-A1E4-43870D85C688}" srcOrd="1" destOrd="0" parTransId="{08F743E6-DE9A-4AA9-AA3F-B42EE88FC84F}" sibTransId="{72FA2BA6-0C56-4C55-B704-7F7574F48983}"/>
    <dgm:cxn modelId="{81F67329-9A1C-43C2-8E80-6253D4336FF8}" type="presOf" srcId="{AFF909D2-0704-4031-A1E4-43870D85C688}" destId="{E8AB3A8A-92FD-4ACA-912F-D585C81BE79D}" srcOrd="0" destOrd="0" presId="urn:microsoft.com/office/officeart/2005/8/layout/lProcess2"/>
    <dgm:cxn modelId="{81F8CC36-05AD-41A6-8230-2219E7801D56}" srcId="{3EA033F4-DC2E-4578-A5D3-4563F3552AEB}" destId="{9D6F7238-3165-4373-8B82-A0A18F4B2C56}" srcOrd="0" destOrd="0" parTransId="{48ADF62B-4089-4B7B-885B-E489BEA743BA}" sibTransId="{6BDF7687-11B2-4FF4-9A0A-21E6C088E82D}"/>
    <dgm:cxn modelId="{6AEE8A3D-C33F-4165-AC16-0B8FB0303291}" type="presOf" srcId="{5CE1AD75-2A0B-41EA-B868-C96B6D410480}" destId="{2876AFBE-D64A-4492-ADEF-358AD48D49B7}" srcOrd="0" destOrd="0" presId="urn:microsoft.com/office/officeart/2005/8/layout/lProcess2"/>
    <dgm:cxn modelId="{B1AA7E3F-CC32-4775-BBFB-2EEA7C6B2AD5}" type="presOf" srcId="{EDAB8DCE-FE23-4E15-82CC-B62B25037561}" destId="{728B5B75-98DE-4495-8955-CA9795AB38D6}" srcOrd="1" destOrd="0" presId="urn:microsoft.com/office/officeart/2005/8/layout/lProcess2"/>
    <dgm:cxn modelId="{D4ED5444-8B4D-4BBA-ABA8-FBE9138423A0}" type="presOf" srcId="{9D6F7238-3165-4373-8B82-A0A18F4B2C56}" destId="{7F9D2390-EB4A-48F9-BACB-3578C7BB793C}" srcOrd="1" destOrd="0" presId="urn:microsoft.com/office/officeart/2005/8/layout/lProcess2"/>
    <dgm:cxn modelId="{4657906D-4041-4CC9-ACA8-1C0E71E586A4}" srcId="{9D6F7238-3165-4373-8B82-A0A18F4B2C56}" destId="{CB2F2774-714D-482A-AFB8-68E4ACFD3176}" srcOrd="0" destOrd="0" parTransId="{5E7832B6-8BEB-4EC3-9BDD-C9854284595E}" sibTransId="{39C652CA-BABB-42C6-9C1C-9E74F8F10175}"/>
    <dgm:cxn modelId="{9AC37683-37EF-4116-981F-29A63B9AD4A4}" srcId="{EDAB8DCE-FE23-4E15-82CC-B62B25037561}" destId="{5CE1AD75-2A0B-41EA-B868-C96B6D410480}" srcOrd="1" destOrd="0" parTransId="{3142D53E-73D4-426C-876B-F822CA245CEA}" sibTransId="{503EC90F-EE93-4089-B83C-35D8B8A8765B}"/>
    <dgm:cxn modelId="{7446DD91-FA53-4951-9592-BEB60131D029}" type="presOf" srcId="{BB66AC5D-1605-4298-B65E-825D27C9B2AD}" destId="{9B3AA9F2-C096-461E-A4AE-D0CCE98CA1BB}" srcOrd="0" destOrd="0" presId="urn:microsoft.com/office/officeart/2005/8/layout/lProcess2"/>
    <dgm:cxn modelId="{C2C3E29B-9909-4951-98B2-9BB77B85E068}" type="presOf" srcId="{CB2F2774-714D-482A-AFB8-68E4ACFD3176}" destId="{ADD790A8-49EC-4776-86C0-9D975E89D63D}" srcOrd="0" destOrd="0" presId="urn:microsoft.com/office/officeart/2005/8/layout/lProcess2"/>
    <dgm:cxn modelId="{25747DA0-0830-4844-B982-CB8F5272C2F2}" type="presOf" srcId="{EDAB8DCE-FE23-4E15-82CC-B62B25037561}" destId="{44B1F298-BAEC-4492-897C-70DF5B047DDF}" srcOrd="0" destOrd="0" presId="urn:microsoft.com/office/officeart/2005/8/layout/lProcess2"/>
    <dgm:cxn modelId="{EA1533A8-EA16-4482-B0E7-38A67AA3B172}" type="presOf" srcId="{613133F8-6562-406E-B322-78E2CA42B3C4}" destId="{5211DBD7-0165-49DD-A533-9F70738B17A5}" srcOrd="0" destOrd="0" presId="urn:microsoft.com/office/officeart/2005/8/layout/lProcess2"/>
    <dgm:cxn modelId="{06730EAF-B06A-4AB0-AD15-138065008F8A}" srcId="{AFF909D2-0704-4031-A1E4-43870D85C688}" destId="{86FF5E76-8168-4A7D-869D-F4A8F1A42AFA}" srcOrd="0" destOrd="0" parTransId="{8167D24B-B6E5-4C5E-A1BE-9AB087F46D95}" sibTransId="{C7AF5164-BB58-458D-8089-4BCE7262617D}"/>
    <dgm:cxn modelId="{A934CAB0-97B0-436B-ADCD-E316CD95284A}" type="presOf" srcId="{86FF5E76-8168-4A7D-869D-F4A8F1A42AFA}" destId="{1EF961A7-6C3F-474D-AB22-CC4298A9F86C}" srcOrd="0" destOrd="0" presId="urn:microsoft.com/office/officeart/2005/8/layout/lProcess2"/>
    <dgm:cxn modelId="{717DFDBC-C7D6-419F-8FD4-4D60F3447FE3}" type="presOf" srcId="{72F05EE3-365F-45C4-AC7D-855CD47FC7EB}" destId="{836B9CC6-E308-4E53-8A42-D48EB66DFAC6}" srcOrd="0" destOrd="0" presId="urn:microsoft.com/office/officeart/2005/8/layout/lProcess2"/>
    <dgm:cxn modelId="{970622C1-B3F6-4657-B05A-C124A66D13F5}" srcId="{AFF909D2-0704-4031-A1E4-43870D85C688}" destId="{613133F8-6562-406E-B322-78E2CA42B3C4}" srcOrd="1" destOrd="0" parTransId="{E71002DF-C84F-4611-B883-333552E49162}" sibTransId="{A98CF424-08EC-439D-999D-B5D41ACA96D6}"/>
    <dgm:cxn modelId="{F6FD0BC4-F743-4624-8218-FA902B8529D9}" type="presOf" srcId="{3EA033F4-DC2E-4578-A5D3-4563F3552AEB}" destId="{006B4003-7D23-4125-98A4-A8BD95F474CD}" srcOrd="0" destOrd="0" presId="urn:microsoft.com/office/officeart/2005/8/layout/lProcess2"/>
    <dgm:cxn modelId="{A957DEC9-5454-48D3-AAD6-54A515FF7C5E}" type="presOf" srcId="{AFF909D2-0704-4031-A1E4-43870D85C688}" destId="{6FE9A444-5F5E-47E1-A5E0-01A4314B1421}" srcOrd="1" destOrd="0" presId="urn:microsoft.com/office/officeart/2005/8/layout/lProcess2"/>
    <dgm:cxn modelId="{CF0452E6-32BB-4F62-BE27-E0A05841D8AF}" srcId="{3EA033F4-DC2E-4578-A5D3-4563F3552AEB}" destId="{EDAB8DCE-FE23-4E15-82CC-B62B25037561}" srcOrd="2" destOrd="0" parTransId="{DDE3C319-3249-4E52-81A8-4920C66404C7}" sibTransId="{77548451-EF83-4ED4-83CE-E81E4F121A97}"/>
    <dgm:cxn modelId="{B1EC02ED-7FFD-4A5D-9F3A-2624E7B747A3}" srcId="{EDAB8DCE-FE23-4E15-82CC-B62B25037561}" destId="{BB66AC5D-1605-4298-B65E-825D27C9B2AD}" srcOrd="0" destOrd="0" parTransId="{8D0D3EF1-8BB0-4F78-A25E-FA0940879FCB}" sibTransId="{8CAD9B3C-2FD2-43E6-9972-34DAB2FB42BC}"/>
    <dgm:cxn modelId="{8C851CF7-E3D9-4D10-B367-F249A953DEC6}" srcId="{9D6F7238-3165-4373-8B82-A0A18F4B2C56}" destId="{72F05EE3-365F-45C4-AC7D-855CD47FC7EB}" srcOrd="1" destOrd="0" parTransId="{36D2F820-9B91-4C14-8AF5-854A57034BB3}" sibTransId="{A775158C-2EF4-4816-8561-FA0BA829C73B}"/>
    <dgm:cxn modelId="{8E542EF7-BB4C-4FB5-861D-3375B5696982}" type="presOf" srcId="{9D6F7238-3165-4373-8B82-A0A18F4B2C56}" destId="{3D931ACD-A529-4974-A158-66E9B98543AD}" srcOrd="0" destOrd="0" presId="urn:microsoft.com/office/officeart/2005/8/layout/lProcess2"/>
    <dgm:cxn modelId="{C319D602-1ACE-4176-9968-30EF29B15B1B}" type="presParOf" srcId="{006B4003-7D23-4125-98A4-A8BD95F474CD}" destId="{91BE004E-F767-4E59-98D8-1B419AB0DD8F}" srcOrd="0" destOrd="0" presId="urn:microsoft.com/office/officeart/2005/8/layout/lProcess2"/>
    <dgm:cxn modelId="{879B2EA5-8315-4087-B0F4-4F3078076538}" type="presParOf" srcId="{91BE004E-F767-4E59-98D8-1B419AB0DD8F}" destId="{3D931ACD-A529-4974-A158-66E9B98543AD}" srcOrd="0" destOrd="0" presId="urn:microsoft.com/office/officeart/2005/8/layout/lProcess2"/>
    <dgm:cxn modelId="{4807799E-BDD0-47A3-B592-CDA16488DA15}" type="presParOf" srcId="{91BE004E-F767-4E59-98D8-1B419AB0DD8F}" destId="{7F9D2390-EB4A-48F9-BACB-3578C7BB793C}" srcOrd="1" destOrd="0" presId="urn:microsoft.com/office/officeart/2005/8/layout/lProcess2"/>
    <dgm:cxn modelId="{1923E397-17DE-49A5-9E42-9C68B7D568B5}" type="presParOf" srcId="{91BE004E-F767-4E59-98D8-1B419AB0DD8F}" destId="{0696B891-22A3-4DCC-9F09-3759ACDF0FF4}" srcOrd="2" destOrd="0" presId="urn:microsoft.com/office/officeart/2005/8/layout/lProcess2"/>
    <dgm:cxn modelId="{97E1E843-BFA0-4218-8619-BD35B34AC096}" type="presParOf" srcId="{0696B891-22A3-4DCC-9F09-3759ACDF0FF4}" destId="{21DD3C92-1110-4D57-BC62-F53389EDA6C8}" srcOrd="0" destOrd="0" presId="urn:microsoft.com/office/officeart/2005/8/layout/lProcess2"/>
    <dgm:cxn modelId="{A03D7142-B7C3-4253-9F67-BA0D615E60EE}" type="presParOf" srcId="{21DD3C92-1110-4D57-BC62-F53389EDA6C8}" destId="{ADD790A8-49EC-4776-86C0-9D975E89D63D}" srcOrd="0" destOrd="0" presId="urn:microsoft.com/office/officeart/2005/8/layout/lProcess2"/>
    <dgm:cxn modelId="{683241AC-6968-4ADB-B27D-DA679EAEB3A3}" type="presParOf" srcId="{21DD3C92-1110-4D57-BC62-F53389EDA6C8}" destId="{B68F1E29-9DDF-4063-B73E-FC8B98C63AA3}" srcOrd="1" destOrd="0" presId="urn:microsoft.com/office/officeart/2005/8/layout/lProcess2"/>
    <dgm:cxn modelId="{815AFF70-2E9C-4F13-A697-06CC4499B45B}" type="presParOf" srcId="{21DD3C92-1110-4D57-BC62-F53389EDA6C8}" destId="{836B9CC6-E308-4E53-8A42-D48EB66DFAC6}" srcOrd="2" destOrd="0" presId="urn:microsoft.com/office/officeart/2005/8/layout/lProcess2"/>
    <dgm:cxn modelId="{E385207A-11B2-465C-9285-3DE04897FFD9}" type="presParOf" srcId="{006B4003-7D23-4125-98A4-A8BD95F474CD}" destId="{F49E9092-A525-4555-BDE2-22E1E0A083D9}" srcOrd="1" destOrd="0" presId="urn:microsoft.com/office/officeart/2005/8/layout/lProcess2"/>
    <dgm:cxn modelId="{53EC432F-D422-4E1E-B310-D8F39FA4BD96}" type="presParOf" srcId="{006B4003-7D23-4125-98A4-A8BD95F474CD}" destId="{4E42D42D-23C7-4296-BF37-07C4B6787C10}" srcOrd="2" destOrd="0" presId="urn:microsoft.com/office/officeart/2005/8/layout/lProcess2"/>
    <dgm:cxn modelId="{81AFA962-54F3-48CD-8072-7EC1B6225AD1}" type="presParOf" srcId="{4E42D42D-23C7-4296-BF37-07C4B6787C10}" destId="{E8AB3A8A-92FD-4ACA-912F-D585C81BE79D}" srcOrd="0" destOrd="0" presId="urn:microsoft.com/office/officeart/2005/8/layout/lProcess2"/>
    <dgm:cxn modelId="{B0CB48F4-F03A-4F68-8B8D-F2C0138C1B60}" type="presParOf" srcId="{4E42D42D-23C7-4296-BF37-07C4B6787C10}" destId="{6FE9A444-5F5E-47E1-A5E0-01A4314B1421}" srcOrd="1" destOrd="0" presId="urn:microsoft.com/office/officeart/2005/8/layout/lProcess2"/>
    <dgm:cxn modelId="{055F5CF4-DF20-46AF-8DD1-D3BB9CD2453D}" type="presParOf" srcId="{4E42D42D-23C7-4296-BF37-07C4B6787C10}" destId="{E6FFB6CC-FA54-4DE1-9A7F-6AB26A8C1E91}" srcOrd="2" destOrd="0" presId="urn:microsoft.com/office/officeart/2005/8/layout/lProcess2"/>
    <dgm:cxn modelId="{B39B98E7-B847-4BA1-B4B0-F30C75F3406E}" type="presParOf" srcId="{E6FFB6CC-FA54-4DE1-9A7F-6AB26A8C1E91}" destId="{FEE852E5-B0D7-4D52-A60A-DD5FBF58BF19}" srcOrd="0" destOrd="0" presId="urn:microsoft.com/office/officeart/2005/8/layout/lProcess2"/>
    <dgm:cxn modelId="{A42BB751-D35F-4004-8945-D66926E0887C}" type="presParOf" srcId="{FEE852E5-B0D7-4D52-A60A-DD5FBF58BF19}" destId="{1EF961A7-6C3F-474D-AB22-CC4298A9F86C}" srcOrd="0" destOrd="0" presId="urn:microsoft.com/office/officeart/2005/8/layout/lProcess2"/>
    <dgm:cxn modelId="{E722AF82-6248-4AAD-AF4E-3D7562222441}" type="presParOf" srcId="{FEE852E5-B0D7-4D52-A60A-DD5FBF58BF19}" destId="{6E7981D4-4C8E-44CF-9742-6612D4456117}" srcOrd="1" destOrd="0" presId="urn:microsoft.com/office/officeart/2005/8/layout/lProcess2"/>
    <dgm:cxn modelId="{17C6139D-196E-4663-BB12-6EC920CC10B4}" type="presParOf" srcId="{FEE852E5-B0D7-4D52-A60A-DD5FBF58BF19}" destId="{5211DBD7-0165-49DD-A533-9F70738B17A5}" srcOrd="2" destOrd="0" presId="urn:microsoft.com/office/officeart/2005/8/layout/lProcess2"/>
    <dgm:cxn modelId="{4398A6A9-288E-4E1E-9CF8-62BE036A8A8A}" type="presParOf" srcId="{006B4003-7D23-4125-98A4-A8BD95F474CD}" destId="{A65D70E1-5DD3-4752-B1D1-9BFB498B22AA}" srcOrd="3" destOrd="0" presId="urn:microsoft.com/office/officeart/2005/8/layout/lProcess2"/>
    <dgm:cxn modelId="{908C54C7-CB7A-4256-B651-1CC32D32F8C2}" type="presParOf" srcId="{006B4003-7D23-4125-98A4-A8BD95F474CD}" destId="{F2B42CCE-CBF8-4997-B519-A0C4A42B0617}" srcOrd="4" destOrd="0" presId="urn:microsoft.com/office/officeart/2005/8/layout/lProcess2"/>
    <dgm:cxn modelId="{200CBBC2-67F0-4113-AF24-3B8FAD1C8F68}" type="presParOf" srcId="{F2B42CCE-CBF8-4997-B519-A0C4A42B0617}" destId="{44B1F298-BAEC-4492-897C-70DF5B047DDF}" srcOrd="0" destOrd="0" presId="urn:microsoft.com/office/officeart/2005/8/layout/lProcess2"/>
    <dgm:cxn modelId="{3CC2F991-A856-4F49-84F9-A2EE954EFBBB}" type="presParOf" srcId="{F2B42CCE-CBF8-4997-B519-A0C4A42B0617}" destId="{728B5B75-98DE-4495-8955-CA9795AB38D6}" srcOrd="1" destOrd="0" presId="urn:microsoft.com/office/officeart/2005/8/layout/lProcess2"/>
    <dgm:cxn modelId="{DC131FB2-97DC-48FD-999A-D6B7549D90DE}" type="presParOf" srcId="{F2B42CCE-CBF8-4997-B519-A0C4A42B0617}" destId="{44BAE530-8D27-4FB3-AB41-A1838DD16961}" srcOrd="2" destOrd="0" presId="urn:microsoft.com/office/officeart/2005/8/layout/lProcess2"/>
    <dgm:cxn modelId="{047FD3D8-3DC5-41A0-BFD9-5F686ABA0FCD}" type="presParOf" srcId="{44BAE530-8D27-4FB3-AB41-A1838DD16961}" destId="{99F7EF0C-D0B5-4621-9BD1-BE3460C2C8E2}" srcOrd="0" destOrd="0" presId="urn:microsoft.com/office/officeart/2005/8/layout/lProcess2"/>
    <dgm:cxn modelId="{80977219-AA55-4D19-ACC9-9887F4FB180A}" type="presParOf" srcId="{99F7EF0C-D0B5-4621-9BD1-BE3460C2C8E2}" destId="{9B3AA9F2-C096-461E-A4AE-D0CCE98CA1BB}" srcOrd="0" destOrd="0" presId="urn:microsoft.com/office/officeart/2005/8/layout/lProcess2"/>
    <dgm:cxn modelId="{DBAC7BE9-3FFB-4331-91D9-DCA095E734A9}" type="presParOf" srcId="{99F7EF0C-D0B5-4621-9BD1-BE3460C2C8E2}" destId="{C78BF5BF-5B36-41D5-9A70-4179B1752317}" srcOrd="1" destOrd="0" presId="urn:microsoft.com/office/officeart/2005/8/layout/lProcess2"/>
    <dgm:cxn modelId="{B500BF45-613F-4810-94A1-4BB3F422CC80}" type="presParOf" srcId="{99F7EF0C-D0B5-4621-9BD1-BE3460C2C8E2}" destId="{2876AFBE-D64A-4492-ADEF-358AD48D49B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5F919-C77B-42C4-BA38-817E98203095}">
      <dsp:nvSpPr>
        <dsp:cNvPr id="0" name=""/>
        <dsp:cNvSpPr/>
      </dsp:nvSpPr>
      <dsp:spPr>
        <a:xfrm>
          <a:off x="2735101" y="252293"/>
          <a:ext cx="3260407" cy="3260407"/>
        </a:xfrm>
        <a:prstGeom prst="pie">
          <a:avLst>
            <a:gd name="adj1" fmla="val 16200000"/>
            <a:gd name="adj2" fmla="val 18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Projekt-p</a:t>
          </a:r>
          <a:br>
            <a:rPr lang="bg-BG" sz="1200" kern="1200" dirty="0"/>
          </a:br>
          <a:r>
            <a:rPr lang="bg-BG" sz="1200" kern="1200" dirty="0"/>
            <a:t>З</a:t>
          </a:r>
          <a:r>
            <a:rPr lang="de-DE" sz="1200" kern="1200" dirty="0" err="1"/>
            <a:t>artner</a:t>
          </a:r>
          <a:r>
            <a:rPr lang="de-DE" sz="1200" kern="1200" dirty="0"/>
            <a:t>:</a:t>
          </a:r>
        </a:p>
        <a:p>
          <a:pPr marL="0" lvl="0" indent="0" algn="ctr" defTabSz="533400">
            <a:lnSpc>
              <a:spcPct val="90000"/>
            </a:lnSpc>
            <a:spcBef>
              <a:spcPct val="0"/>
            </a:spcBef>
            <a:spcAft>
              <a:spcPct val="35000"/>
            </a:spcAft>
            <a:buNone/>
          </a:pPr>
          <a:r>
            <a:rPr lang="de-DE" sz="1200" kern="1200" dirty="0"/>
            <a:t>4</a:t>
          </a:r>
        </a:p>
      </dsp:txBody>
      <dsp:txXfrm>
        <a:off x="4453413" y="943189"/>
        <a:ext cx="1164431" cy="970359"/>
      </dsp:txXfrm>
    </dsp:sp>
    <dsp:sp modelId="{24DACD04-557A-4FEE-AFA4-79C0E519A5C4}">
      <dsp:nvSpPr>
        <dsp:cNvPr id="0" name=""/>
        <dsp:cNvSpPr/>
      </dsp:nvSpPr>
      <dsp:spPr>
        <a:xfrm>
          <a:off x="2667952" y="368736"/>
          <a:ext cx="3260407" cy="3260407"/>
        </a:xfrm>
        <a:prstGeom prst="pie">
          <a:avLst>
            <a:gd name="adj1" fmla="val 1800000"/>
            <a:gd name="adj2" fmla="val 90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Arbeitsphasen:</a:t>
          </a:r>
        </a:p>
        <a:p>
          <a:pPr marL="0" lvl="0" indent="0" algn="ctr" defTabSz="533400">
            <a:lnSpc>
              <a:spcPct val="90000"/>
            </a:lnSpc>
            <a:spcBef>
              <a:spcPct val="0"/>
            </a:spcBef>
            <a:spcAft>
              <a:spcPct val="35000"/>
            </a:spcAft>
            <a:buNone/>
          </a:pPr>
          <a:r>
            <a:rPr lang="de-DE" sz="1200" kern="1200" dirty="0"/>
            <a:t>3</a:t>
          </a:r>
        </a:p>
      </dsp:txBody>
      <dsp:txXfrm>
        <a:off x="3444239" y="2484119"/>
        <a:ext cx="1746646" cy="853916"/>
      </dsp:txXfrm>
    </dsp:sp>
    <dsp:sp modelId="{724FEACA-3CD1-415D-8DD8-3505F953144B}">
      <dsp:nvSpPr>
        <dsp:cNvPr id="0" name=""/>
        <dsp:cNvSpPr/>
      </dsp:nvSpPr>
      <dsp:spPr>
        <a:xfrm>
          <a:off x="2600803" y="252293"/>
          <a:ext cx="3260407" cy="3260407"/>
        </a:xfrm>
        <a:prstGeom prst="pie">
          <a:avLst>
            <a:gd name="adj1" fmla="val 90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Projektlaufzeit: 01.09.2018 – 30.09.2020</a:t>
          </a:r>
        </a:p>
      </dsp:txBody>
      <dsp:txXfrm>
        <a:off x="2978467" y="943189"/>
        <a:ext cx="1164431" cy="970359"/>
      </dsp:txXfrm>
    </dsp:sp>
    <dsp:sp modelId="{9B3F12B9-E2C0-4765-AC7E-801412DD2A25}">
      <dsp:nvSpPr>
        <dsp:cNvPr id="0" name=""/>
        <dsp:cNvSpPr/>
      </dsp:nvSpPr>
      <dsp:spPr>
        <a:xfrm>
          <a:off x="2533535" y="50458"/>
          <a:ext cx="3664076" cy="36640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FE518F-31C7-4953-A525-CD700EDBE0E3}">
      <dsp:nvSpPr>
        <dsp:cNvPr id="0" name=""/>
        <dsp:cNvSpPr/>
      </dsp:nvSpPr>
      <dsp:spPr>
        <a:xfrm>
          <a:off x="2466117" y="166695"/>
          <a:ext cx="3664076" cy="36640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AF80D1-D286-4603-8BA6-E072914751C5}">
      <dsp:nvSpPr>
        <dsp:cNvPr id="0" name=""/>
        <dsp:cNvSpPr/>
      </dsp:nvSpPr>
      <dsp:spPr>
        <a:xfrm>
          <a:off x="2398699" y="50458"/>
          <a:ext cx="3664076" cy="36640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CB624-5141-4872-BD1E-DCD524B68200}">
      <dsp:nvSpPr>
        <dsp:cNvPr id="0" name=""/>
        <dsp:cNvSpPr/>
      </dsp:nvSpPr>
      <dsp:spPr>
        <a:xfrm rot="16200000">
          <a:off x="1178718" y="-1178718"/>
          <a:ext cx="1940718" cy="4298156"/>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The Initiative for Youth and Academic Development Association (IMAR), Sofia, </a:t>
          </a:r>
          <a:r>
            <a:rPr lang="en-US" sz="2400" kern="1200" dirty="0" err="1"/>
            <a:t>Bulgarien</a:t>
          </a:r>
          <a:endParaRPr lang="de-DE" sz="2400" kern="1200" dirty="0"/>
        </a:p>
      </dsp:txBody>
      <dsp:txXfrm rot="5400000">
        <a:off x="-1" y="1"/>
        <a:ext cx="4298156" cy="1455538"/>
      </dsp:txXfrm>
    </dsp:sp>
    <dsp:sp modelId="{0566D604-9FB1-43F1-B778-FFA7918F1510}">
      <dsp:nvSpPr>
        <dsp:cNvPr id="0" name=""/>
        <dsp:cNvSpPr/>
      </dsp:nvSpPr>
      <dsp:spPr>
        <a:xfrm>
          <a:off x="4298156" y="0"/>
          <a:ext cx="4298156" cy="1940718"/>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a:t>Ruprecht-Karls-Universität Heidelberg, Deutschland</a:t>
          </a:r>
        </a:p>
      </dsp:txBody>
      <dsp:txXfrm>
        <a:off x="4298156" y="0"/>
        <a:ext cx="4298156" cy="1455538"/>
      </dsp:txXfrm>
    </dsp:sp>
    <dsp:sp modelId="{A7D66388-6355-448D-93B8-B8BACD3B33FB}">
      <dsp:nvSpPr>
        <dsp:cNvPr id="0" name=""/>
        <dsp:cNvSpPr/>
      </dsp:nvSpPr>
      <dsp:spPr>
        <a:xfrm rot="10800000">
          <a:off x="0" y="1940718"/>
          <a:ext cx="4298156" cy="1940718"/>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a:t>Charles University, Prag, die Tschechische Republik</a:t>
          </a:r>
        </a:p>
      </dsp:txBody>
      <dsp:txXfrm rot="10800000">
        <a:off x="0" y="2425898"/>
        <a:ext cx="4298156" cy="1455538"/>
      </dsp:txXfrm>
    </dsp:sp>
    <dsp:sp modelId="{ECAA688F-F10E-4262-96A2-7134F98008F5}">
      <dsp:nvSpPr>
        <dsp:cNvPr id="0" name=""/>
        <dsp:cNvSpPr/>
      </dsp:nvSpPr>
      <dsp:spPr>
        <a:xfrm rot="5400000">
          <a:off x="5476874" y="761999"/>
          <a:ext cx="1940718" cy="4298156"/>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err="1"/>
            <a:t>Università</a:t>
          </a:r>
          <a:r>
            <a:rPr lang="de-DE" sz="2600" kern="1200" dirty="0"/>
            <a:t> Ca‘ </a:t>
          </a:r>
          <a:r>
            <a:rPr lang="de-DE" sz="2600" kern="1200" dirty="0" err="1"/>
            <a:t>Foscari</a:t>
          </a:r>
          <a:r>
            <a:rPr lang="de-DE" sz="2600" kern="1200" dirty="0"/>
            <a:t>, Venedig, Italien</a:t>
          </a:r>
        </a:p>
      </dsp:txBody>
      <dsp:txXfrm rot="-5400000">
        <a:off x="4298155" y="2425898"/>
        <a:ext cx="4298156" cy="1455538"/>
      </dsp:txXfrm>
    </dsp:sp>
    <dsp:sp modelId="{B8141180-E553-43F8-93EF-AA8D1AC64177}">
      <dsp:nvSpPr>
        <dsp:cNvPr id="0" name=""/>
        <dsp:cNvSpPr/>
      </dsp:nvSpPr>
      <dsp:spPr>
        <a:xfrm>
          <a:off x="3008709" y="1455538"/>
          <a:ext cx="2578893" cy="970359"/>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Projektpartner</a:t>
          </a:r>
        </a:p>
      </dsp:txBody>
      <dsp:txXfrm>
        <a:off x="3056078" y="1502907"/>
        <a:ext cx="2484155" cy="875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31ACD-A529-4974-A158-66E9B98543AD}">
      <dsp:nvSpPr>
        <dsp:cNvPr id="0" name=""/>
        <dsp:cNvSpPr/>
      </dsp:nvSpPr>
      <dsp:spPr>
        <a:xfrm>
          <a:off x="1049"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germanische Sprache - slavische Sprache </a:t>
          </a:r>
        </a:p>
      </dsp:txBody>
      <dsp:txXfrm>
        <a:off x="1049" y="0"/>
        <a:ext cx="2728321" cy="1164431"/>
      </dsp:txXfrm>
    </dsp:sp>
    <dsp:sp modelId="{ADD790A8-49EC-4776-86C0-9D975E89D63D}">
      <dsp:nvSpPr>
        <dsp:cNvPr id="0" name=""/>
        <dsp:cNvSpPr/>
      </dsp:nvSpPr>
      <dsp:spPr>
        <a:xfrm>
          <a:off x="273881"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Deutsch</a:t>
          </a:r>
        </a:p>
      </dsp:txBody>
      <dsp:txXfrm>
        <a:off x="308158" y="1199845"/>
        <a:ext cx="2114103" cy="1101752"/>
      </dsp:txXfrm>
    </dsp:sp>
    <dsp:sp modelId="{836B9CC6-E308-4E53-8A42-D48EB66DFAC6}">
      <dsp:nvSpPr>
        <dsp:cNvPr id="0" name=""/>
        <dsp:cNvSpPr/>
      </dsp:nvSpPr>
      <dsp:spPr>
        <a:xfrm>
          <a:off x="273881"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Bulgarisch</a:t>
          </a:r>
        </a:p>
      </dsp:txBody>
      <dsp:txXfrm>
        <a:off x="308158" y="2550198"/>
        <a:ext cx="2114103" cy="1101752"/>
      </dsp:txXfrm>
    </dsp:sp>
    <dsp:sp modelId="{E8AB3A8A-92FD-4ACA-912F-D585C81BE79D}">
      <dsp:nvSpPr>
        <dsp:cNvPr id="0" name=""/>
        <dsp:cNvSpPr/>
      </dsp:nvSpPr>
      <dsp:spPr>
        <a:xfrm>
          <a:off x="2933995"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romanische Sprache - slavische Sprache </a:t>
          </a:r>
        </a:p>
      </dsp:txBody>
      <dsp:txXfrm>
        <a:off x="2933995" y="0"/>
        <a:ext cx="2728321" cy="1164431"/>
      </dsp:txXfrm>
    </dsp:sp>
    <dsp:sp modelId="{1EF961A7-6C3F-474D-AB22-CC4298A9F86C}">
      <dsp:nvSpPr>
        <dsp:cNvPr id="0" name=""/>
        <dsp:cNvSpPr/>
      </dsp:nvSpPr>
      <dsp:spPr>
        <a:xfrm>
          <a:off x="3206827"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Italienisch</a:t>
          </a:r>
        </a:p>
      </dsp:txBody>
      <dsp:txXfrm>
        <a:off x="3241104" y="1199845"/>
        <a:ext cx="2114103" cy="1101752"/>
      </dsp:txXfrm>
    </dsp:sp>
    <dsp:sp modelId="{5211DBD7-0165-49DD-A533-9F70738B17A5}">
      <dsp:nvSpPr>
        <dsp:cNvPr id="0" name=""/>
        <dsp:cNvSpPr/>
      </dsp:nvSpPr>
      <dsp:spPr>
        <a:xfrm>
          <a:off x="3206827"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Bulgarisch</a:t>
          </a:r>
        </a:p>
      </dsp:txBody>
      <dsp:txXfrm>
        <a:off x="3241104" y="2550198"/>
        <a:ext cx="2114103" cy="1101752"/>
      </dsp:txXfrm>
    </dsp:sp>
    <dsp:sp modelId="{44B1F298-BAEC-4492-897C-70DF5B047DDF}">
      <dsp:nvSpPr>
        <dsp:cNvPr id="0" name=""/>
        <dsp:cNvSpPr/>
      </dsp:nvSpPr>
      <dsp:spPr>
        <a:xfrm>
          <a:off x="5866940" y="0"/>
          <a:ext cx="2728321" cy="38814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slavische Sprache - slavische Sprache</a:t>
          </a:r>
        </a:p>
      </dsp:txBody>
      <dsp:txXfrm>
        <a:off x="5866940" y="0"/>
        <a:ext cx="2728321" cy="1164431"/>
      </dsp:txXfrm>
    </dsp:sp>
    <dsp:sp modelId="{9B3AA9F2-C096-461E-A4AE-D0CCE98CA1BB}">
      <dsp:nvSpPr>
        <dsp:cNvPr id="0" name=""/>
        <dsp:cNvSpPr/>
      </dsp:nvSpPr>
      <dsp:spPr>
        <a:xfrm>
          <a:off x="6139773" y="1165568"/>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Tschechisch</a:t>
          </a:r>
        </a:p>
      </dsp:txBody>
      <dsp:txXfrm>
        <a:off x="6174050" y="1199845"/>
        <a:ext cx="2114103" cy="1101752"/>
      </dsp:txXfrm>
    </dsp:sp>
    <dsp:sp modelId="{2876AFBE-D64A-4492-ADEF-358AD48D49B7}">
      <dsp:nvSpPr>
        <dsp:cNvPr id="0" name=""/>
        <dsp:cNvSpPr/>
      </dsp:nvSpPr>
      <dsp:spPr>
        <a:xfrm>
          <a:off x="6139773" y="2515921"/>
          <a:ext cx="2182657" cy="11703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de-DE" sz="2900" kern="1200" dirty="0"/>
            <a:t>Bulgarisch</a:t>
          </a:r>
        </a:p>
      </dsp:txBody>
      <dsp:txXfrm>
        <a:off x="6174050" y="2550198"/>
        <a:ext cx="2114103" cy="110175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299180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54278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59587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14238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304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826921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389858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9335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51527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D2369E35-FDB3-4367-9849-23011AB1AB3B}" type="datetimeFigureOut">
              <a:rPr lang="de-DE" smtClean="0"/>
              <a:t>10.08.2020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55759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2369E35-FDB3-4367-9849-23011AB1AB3B}" type="datetimeFigureOut">
              <a:rPr lang="de-DE" smtClean="0"/>
              <a:t>10.08.2020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49557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2369E35-FDB3-4367-9849-23011AB1AB3B}" type="datetimeFigureOut">
              <a:rPr lang="de-DE" smtClean="0"/>
              <a:t>10.08.2020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209392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2369E35-FDB3-4367-9849-23011AB1AB3B}" type="datetimeFigureOut">
              <a:rPr lang="de-DE" smtClean="0"/>
              <a:t>10.08.2020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161614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69E35-FDB3-4367-9849-23011AB1AB3B}" type="datetimeFigureOut">
              <a:rPr lang="de-DE" smtClean="0"/>
              <a:t>10.08.2020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407303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2369E35-FDB3-4367-9849-23011AB1AB3B}" type="datetimeFigureOut">
              <a:rPr lang="de-DE" smtClean="0"/>
              <a:t>10.08.2020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270738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D2369E35-FDB3-4367-9849-23011AB1AB3B}" type="datetimeFigureOut">
              <a:rPr lang="de-DE" smtClean="0"/>
              <a:t>10.08.2020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298197C-E2F2-4887-97D9-7B08F9DE4803}" type="slidenum">
              <a:rPr lang="de-DE" smtClean="0"/>
              <a:t>‹Nr.›</a:t>
            </a:fld>
            <a:endParaRPr lang="de-DE"/>
          </a:p>
        </p:txBody>
      </p:sp>
    </p:spTree>
    <p:extLst>
      <p:ext uri="{BB962C8B-B14F-4D97-AF65-F5344CB8AC3E}">
        <p14:creationId xmlns:p14="http://schemas.microsoft.com/office/powerpoint/2010/main" val="104003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369E35-FDB3-4367-9849-23011AB1AB3B}" type="datetimeFigureOut">
              <a:rPr lang="de-DE" smtClean="0"/>
              <a:t>10.08.2020</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298197C-E2F2-4887-97D9-7B08F9DE4803}" type="slidenum">
              <a:rPr lang="de-DE" smtClean="0"/>
              <a:t>‹Nr.›</a:t>
            </a:fld>
            <a:endParaRPr lang="de-DE"/>
          </a:p>
        </p:txBody>
      </p:sp>
    </p:spTree>
    <p:extLst>
      <p:ext uri="{BB962C8B-B14F-4D97-AF65-F5344CB8AC3E}">
        <p14:creationId xmlns:p14="http://schemas.microsoft.com/office/powerpoint/2010/main" val="3394121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86C39-D303-41E1-A5F1-649D36C2A287}"/>
              </a:ext>
            </a:extLst>
          </p:cNvPr>
          <p:cNvSpPr>
            <a:spLocks noGrp="1"/>
          </p:cNvSpPr>
          <p:nvPr>
            <p:ph type="ctrTitle"/>
          </p:nvPr>
        </p:nvSpPr>
        <p:spPr>
          <a:xfrm>
            <a:off x="1507067" y="1409700"/>
            <a:ext cx="7766936" cy="2641133"/>
          </a:xfrm>
        </p:spPr>
        <p:txBody>
          <a:bodyPr/>
          <a:lstStyle/>
          <a:p>
            <a:pPr algn="ctr"/>
            <a:r>
              <a:rPr lang="en-US" sz="2000" dirty="0"/>
              <a:t>INFORMATIONSVERANSTALTUNG</a:t>
            </a:r>
            <a:br>
              <a:rPr lang="en-US" sz="2000" dirty="0"/>
            </a:br>
            <a:r>
              <a:rPr lang="en-US" sz="2000" dirty="0" err="1"/>
              <a:t>im</a:t>
            </a:r>
            <a:r>
              <a:rPr lang="en-US" sz="2000" dirty="0"/>
              <a:t> </a:t>
            </a:r>
            <a:r>
              <a:rPr lang="en-US" sz="2000" dirty="0" err="1"/>
              <a:t>Rahmen</a:t>
            </a:r>
            <a:r>
              <a:rPr lang="en-US" sz="2000" dirty="0"/>
              <a:t> des </a:t>
            </a:r>
            <a:r>
              <a:rPr lang="en-US" sz="2000" dirty="0" err="1"/>
              <a:t>Gemeinschaftsprojekts</a:t>
            </a:r>
            <a:br>
              <a:rPr lang="en-US" sz="2000" dirty="0"/>
            </a:br>
            <a:br>
              <a:rPr lang="en-US" sz="2000" dirty="0"/>
            </a:br>
            <a:r>
              <a:rPr lang="en-US" sz="2000" b="1" dirty="0">
                <a:solidFill>
                  <a:schemeClr val="accent2"/>
                </a:solidFill>
              </a:rPr>
              <a:t>„International Translator Passport: Developing Functional Translation Strategies for Varieties of Text Types“</a:t>
            </a:r>
            <a:br>
              <a:rPr lang="en-US" sz="2000" dirty="0"/>
            </a:br>
            <a:r>
              <a:rPr lang="en-US" sz="1800" dirty="0"/>
              <a:t>/”</a:t>
            </a:r>
            <a:r>
              <a:rPr lang="de-DE" sz="1800" dirty="0"/>
              <a:t>Internationaler Übersetzer-Pass: Entwicklung funktioneller Übersetzungsstrategien für verschiedene Textarten“/</a:t>
            </a:r>
            <a:br>
              <a:rPr lang="en-US" sz="2000" dirty="0"/>
            </a:br>
            <a:endParaRPr lang="de-DE" sz="2000" dirty="0"/>
          </a:p>
        </p:txBody>
      </p:sp>
      <p:sp>
        <p:nvSpPr>
          <p:cNvPr id="3" name="Untertitel 2">
            <a:extLst>
              <a:ext uri="{FF2B5EF4-FFF2-40B4-BE49-F238E27FC236}">
                <a16:creationId xmlns:a16="http://schemas.microsoft.com/office/drawing/2014/main" id="{863B017B-8575-467A-B92D-CEC44BDBCAA2}"/>
              </a:ext>
            </a:extLst>
          </p:cNvPr>
          <p:cNvSpPr>
            <a:spLocks noGrp="1"/>
          </p:cNvSpPr>
          <p:nvPr>
            <p:ph type="subTitle" idx="1"/>
          </p:nvPr>
        </p:nvSpPr>
        <p:spPr/>
        <p:txBody>
          <a:bodyPr>
            <a:normAutofit/>
          </a:bodyPr>
          <a:lstStyle/>
          <a:p>
            <a:pPr algn="ctr"/>
            <a:r>
              <a:rPr lang="en-US" sz="1600" dirty="0">
                <a:solidFill>
                  <a:srgbClr val="002060"/>
                </a:solidFill>
              </a:rPr>
              <a:t>25-26.05.2020, Heidelberg-Mannheim</a:t>
            </a:r>
          </a:p>
          <a:p>
            <a:pPr algn="ctr"/>
            <a:r>
              <a:rPr lang="en-US" dirty="0">
                <a:solidFill>
                  <a:srgbClr val="002060"/>
                </a:solidFill>
              </a:rPr>
              <a:t>PD Dr. </a:t>
            </a:r>
            <a:r>
              <a:rPr lang="en-US" dirty="0" err="1">
                <a:solidFill>
                  <a:srgbClr val="002060"/>
                </a:solidFill>
              </a:rPr>
              <a:t>Blagovest</a:t>
            </a:r>
            <a:r>
              <a:rPr lang="en-US" dirty="0">
                <a:solidFill>
                  <a:srgbClr val="002060"/>
                </a:solidFill>
              </a:rPr>
              <a:t> Zlatanov </a:t>
            </a:r>
            <a:r>
              <a:rPr lang="en-US" dirty="0" err="1">
                <a:solidFill>
                  <a:srgbClr val="002060"/>
                </a:solidFill>
              </a:rPr>
              <a:t>Velichkov</a:t>
            </a:r>
            <a:endParaRPr lang="de-DE" dirty="0">
              <a:solidFill>
                <a:srgbClr val="002060"/>
              </a:solidFill>
            </a:endParaRPr>
          </a:p>
        </p:txBody>
      </p:sp>
    </p:spTree>
    <p:extLst>
      <p:ext uri="{BB962C8B-B14F-4D97-AF65-F5344CB8AC3E}">
        <p14:creationId xmlns:p14="http://schemas.microsoft.com/office/powerpoint/2010/main" val="168384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BBB15-4636-49C5-B47D-50495849DC50}"/>
              </a:ext>
            </a:extLst>
          </p:cNvPr>
          <p:cNvSpPr>
            <a:spLocks noGrp="1"/>
          </p:cNvSpPr>
          <p:nvPr>
            <p:ph type="title"/>
          </p:nvPr>
        </p:nvSpPr>
        <p:spPr/>
        <p:txBody>
          <a:bodyPr/>
          <a:lstStyle/>
          <a:p>
            <a:pPr algn="ctr"/>
            <a:r>
              <a:rPr lang="de-DE" dirty="0"/>
              <a:t>Projekt-Arbeitsschritte</a:t>
            </a:r>
          </a:p>
        </p:txBody>
      </p:sp>
      <p:sp>
        <p:nvSpPr>
          <p:cNvPr id="3" name="Inhaltsplatzhalter 2">
            <a:extLst>
              <a:ext uri="{FF2B5EF4-FFF2-40B4-BE49-F238E27FC236}">
                <a16:creationId xmlns:a16="http://schemas.microsoft.com/office/drawing/2014/main" id="{F19B3FC4-6D5A-48CC-AF27-DC4C3B8A0026}"/>
              </a:ext>
            </a:extLst>
          </p:cNvPr>
          <p:cNvSpPr>
            <a:spLocks noGrp="1"/>
          </p:cNvSpPr>
          <p:nvPr>
            <p:ph idx="1"/>
          </p:nvPr>
        </p:nvSpPr>
        <p:spPr/>
        <p:txBody>
          <a:bodyPr>
            <a:normAutofit/>
          </a:bodyPr>
          <a:lstStyle/>
          <a:p>
            <a:r>
              <a:rPr lang="de-DE" dirty="0"/>
              <a:t>Vereinheitlichung der </a:t>
            </a:r>
            <a:r>
              <a:rPr lang="de-DE" dirty="0" err="1"/>
              <a:t>bulgaristischen</a:t>
            </a:r>
            <a:r>
              <a:rPr lang="de-DE" dirty="0"/>
              <a:t> </a:t>
            </a:r>
            <a:r>
              <a:rPr lang="de-DE" dirty="0" err="1"/>
              <a:t>Übersetzungsvernstaltungen</a:t>
            </a:r>
            <a:r>
              <a:rPr lang="de-DE" dirty="0"/>
              <a:t> in den Partnerländern und Förderung ihrer Rolle und ihres Status;</a:t>
            </a:r>
          </a:p>
          <a:p>
            <a:r>
              <a:rPr lang="de-DE" dirty="0"/>
              <a:t>Modernisierung des Unterrichts durch die Einführung von E-Kursen und die Digitalisierung von Ressourcen;</a:t>
            </a:r>
          </a:p>
          <a:p>
            <a:r>
              <a:rPr lang="de-DE" dirty="0"/>
              <a:t>Innovative Praktiken im Bereich der literarischen und Fachübersetzung, die als Arbeitsmodell angewendet werden könnten;</a:t>
            </a:r>
          </a:p>
          <a:p>
            <a:r>
              <a:rPr lang="de-DE" dirty="0"/>
              <a:t>Aufbau und laufende Aktualisierung von Referenzmaterialien und Richtlinien für die Arbeit mit Terminologie und technischen Konzepten;</a:t>
            </a:r>
          </a:p>
          <a:p>
            <a:r>
              <a:rPr lang="de-DE" dirty="0"/>
              <a:t>Schaffung eines offenen Forums der Übersetzung, das den Studenten in den Partnerländern dient und anderen als erfolgreiches Modell angeboten wird</a:t>
            </a:r>
          </a:p>
        </p:txBody>
      </p:sp>
    </p:spTree>
    <p:extLst>
      <p:ext uri="{BB962C8B-B14F-4D97-AF65-F5344CB8AC3E}">
        <p14:creationId xmlns:p14="http://schemas.microsoft.com/office/powerpoint/2010/main" val="327615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49A59D-E273-467C-A9B3-D0D863FB59F9}"/>
              </a:ext>
            </a:extLst>
          </p:cNvPr>
          <p:cNvSpPr>
            <a:spLocks noGrp="1"/>
          </p:cNvSpPr>
          <p:nvPr>
            <p:ph type="title"/>
          </p:nvPr>
        </p:nvSpPr>
        <p:spPr/>
        <p:txBody>
          <a:bodyPr/>
          <a:lstStyle/>
          <a:p>
            <a:pPr algn="ctr"/>
            <a:r>
              <a:rPr lang="de-DE" dirty="0"/>
              <a:t>Webseite des Projekts</a:t>
            </a:r>
          </a:p>
        </p:txBody>
      </p:sp>
      <p:pic>
        <p:nvPicPr>
          <p:cNvPr id="4" name="Inhaltsplatzhalter 3">
            <a:extLst>
              <a:ext uri="{FF2B5EF4-FFF2-40B4-BE49-F238E27FC236}">
                <a16:creationId xmlns:a16="http://schemas.microsoft.com/office/drawing/2014/main" id="{A727B8FB-93F0-4ED5-8301-666EA37678BF}"/>
              </a:ext>
            </a:extLst>
          </p:cNvPr>
          <p:cNvPicPr>
            <a:picLocks noGrp="1" noChangeAspect="1"/>
          </p:cNvPicPr>
          <p:nvPr>
            <p:ph idx="1"/>
          </p:nvPr>
        </p:nvPicPr>
        <p:blipFill>
          <a:blip r:embed="rId2"/>
          <a:stretch>
            <a:fillRect/>
          </a:stretch>
        </p:blipFill>
        <p:spPr>
          <a:xfrm>
            <a:off x="570182" y="1930400"/>
            <a:ext cx="8291014" cy="4794859"/>
          </a:xfrm>
          <a:prstGeom prst="rect">
            <a:avLst/>
          </a:prstGeom>
        </p:spPr>
      </p:pic>
    </p:spTree>
    <p:extLst>
      <p:ext uri="{BB962C8B-B14F-4D97-AF65-F5344CB8AC3E}">
        <p14:creationId xmlns:p14="http://schemas.microsoft.com/office/powerpoint/2010/main" val="247151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108407-7482-4D24-B482-A16C1ADCBE43}"/>
              </a:ext>
            </a:extLst>
          </p:cNvPr>
          <p:cNvSpPr>
            <a:spLocks noGrp="1"/>
          </p:cNvSpPr>
          <p:nvPr>
            <p:ph type="title"/>
          </p:nvPr>
        </p:nvSpPr>
        <p:spPr/>
        <p:txBody>
          <a:bodyPr/>
          <a:lstStyle/>
          <a:p>
            <a:pPr algn="ctr"/>
            <a:r>
              <a:rPr lang="de-DE" dirty="0"/>
              <a:t>Online-Kurse </a:t>
            </a:r>
          </a:p>
        </p:txBody>
      </p:sp>
      <p:pic>
        <p:nvPicPr>
          <p:cNvPr id="4" name="Inhaltsplatzhalter 3">
            <a:extLst>
              <a:ext uri="{FF2B5EF4-FFF2-40B4-BE49-F238E27FC236}">
                <a16:creationId xmlns:a16="http://schemas.microsoft.com/office/drawing/2014/main" id="{416A5588-6742-4BB1-AD5F-8F3C6833591C}"/>
              </a:ext>
            </a:extLst>
          </p:cNvPr>
          <p:cNvPicPr>
            <a:picLocks noGrp="1" noChangeAspect="1"/>
          </p:cNvPicPr>
          <p:nvPr>
            <p:ph idx="1"/>
          </p:nvPr>
        </p:nvPicPr>
        <p:blipFill>
          <a:blip r:embed="rId2"/>
          <a:stretch>
            <a:fillRect/>
          </a:stretch>
        </p:blipFill>
        <p:spPr>
          <a:xfrm>
            <a:off x="3084131" y="6169338"/>
            <a:ext cx="3026757" cy="705763"/>
          </a:xfrm>
          <a:prstGeom prst="rect">
            <a:avLst/>
          </a:prstGeom>
        </p:spPr>
      </p:pic>
      <p:pic>
        <p:nvPicPr>
          <p:cNvPr id="6" name="Grafik 5">
            <a:extLst>
              <a:ext uri="{FF2B5EF4-FFF2-40B4-BE49-F238E27FC236}">
                <a16:creationId xmlns:a16="http://schemas.microsoft.com/office/drawing/2014/main" id="{A4D3E478-87B4-41D9-80FB-FCE069AB44C3}"/>
              </a:ext>
            </a:extLst>
          </p:cNvPr>
          <p:cNvPicPr>
            <a:picLocks noChangeAspect="1"/>
          </p:cNvPicPr>
          <p:nvPr/>
        </p:nvPicPr>
        <p:blipFill>
          <a:blip r:embed="rId3"/>
          <a:stretch>
            <a:fillRect/>
          </a:stretch>
        </p:blipFill>
        <p:spPr>
          <a:xfrm>
            <a:off x="803545" y="5753099"/>
            <a:ext cx="3009900" cy="495301"/>
          </a:xfrm>
          <a:prstGeom prst="rect">
            <a:avLst/>
          </a:prstGeom>
        </p:spPr>
      </p:pic>
      <p:pic>
        <p:nvPicPr>
          <p:cNvPr id="8" name="Grafik 7">
            <a:extLst>
              <a:ext uri="{FF2B5EF4-FFF2-40B4-BE49-F238E27FC236}">
                <a16:creationId xmlns:a16="http://schemas.microsoft.com/office/drawing/2014/main" id="{B7CC8C6A-525B-4C74-9547-CFAC8C2AFA70}"/>
              </a:ext>
            </a:extLst>
          </p:cNvPr>
          <p:cNvPicPr>
            <a:picLocks noChangeAspect="1"/>
          </p:cNvPicPr>
          <p:nvPr/>
        </p:nvPicPr>
        <p:blipFill>
          <a:blip r:embed="rId4"/>
          <a:stretch>
            <a:fillRect/>
          </a:stretch>
        </p:blipFill>
        <p:spPr>
          <a:xfrm>
            <a:off x="5360643" y="5562064"/>
            <a:ext cx="2905125" cy="495300"/>
          </a:xfrm>
          <a:prstGeom prst="rect">
            <a:avLst/>
          </a:prstGeom>
        </p:spPr>
      </p:pic>
      <p:pic>
        <p:nvPicPr>
          <p:cNvPr id="9" name="Grafik 8">
            <a:extLst>
              <a:ext uri="{FF2B5EF4-FFF2-40B4-BE49-F238E27FC236}">
                <a16:creationId xmlns:a16="http://schemas.microsoft.com/office/drawing/2014/main" id="{F11DC28B-3C0D-4F9B-8BEF-AC95E7ED1ECB}"/>
              </a:ext>
            </a:extLst>
          </p:cNvPr>
          <p:cNvPicPr>
            <a:picLocks noChangeAspect="1"/>
          </p:cNvPicPr>
          <p:nvPr/>
        </p:nvPicPr>
        <p:blipFill>
          <a:blip r:embed="rId5"/>
          <a:stretch>
            <a:fillRect/>
          </a:stretch>
        </p:blipFill>
        <p:spPr>
          <a:xfrm>
            <a:off x="1686449" y="1497203"/>
            <a:ext cx="6194344" cy="556639"/>
          </a:xfrm>
          <a:prstGeom prst="rect">
            <a:avLst/>
          </a:prstGeom>
        </p:spPr>
      </p:pic>
      <p:pic>
        <p:nvPicPr>
          <p:cNvPr id="10" name="Grafik 9">
            <a:extLst>
              <a:ext uri="{FF2B5EF4-FFF2-40B4-BE49-F238E27FC236}">
                <a16:creationId xmlns:a16="http://schemas.microsoft.com/office/drawing/2014/main" id="{D69F5B62-1CC9-4186-8B10-38A813B624D7}"/>
              </a:ext>
            </a:extLst>
          </p:cNvPr>
          <p:cNvPicPr>
            <a:picLocks noChangeAspect="1"/>
          </p:cNvPicPr>
          <p:nvPr/>
        </p:nvPicPr>
        <p:blipFill>
          <a:blip r:embed="rId6"/>
          <a:stretch>
            <a:fillRect/>
          </a:stretch>
        </p:blipFill>
        <p:spPr>
          <a:xfrm>
            <a:off x="2185977" y="4408324"/>
            <a:ext cx="6414037" cy="465535"/>
          </a:xfrm>
          <a:prstGeom prst="rect">
            <a:avLst/>
          </a:prstGeom>
        </p:spPr>
      </p:pic>
      <p:pic>
        <p:nvPicPr>
          <p:cNvPr id="12" name="Grafik 11">
            <a:extLst>
              <a:ext uri="{FF2B5EF4-FFF2-40B4-BE49-F238E27FC236}">
                <a16:creationId xmlns:a16="http://schemas.microsoft.com/office/drawing/2014/main" id="{869A8AC9-BFE9-4941-A985-E4E3310055A2}"/>
              </a:ext>
            </a:extLst>
          </p:cNvPr>
          <p:cNvPicPr>
            <a:picLocks noChangeAspect="1"/>
          </p:cNvPicPr>
          <p:nvPr/>
        </p:nvPicPr>
        <p:blipFill>
          <a:blip r:embed="rId7"/>
          <a:stretch>
            <a:fillRect/>
          </a:stretch>
        </p:blipFill>
        <p:spPr>
          <a:xfrm>
            <a:off x="3084131" y="3065589"/>
            <a:ext cx="5713905" cy="487087"/>
          </a:xfrm>
          <a:prstGeom prst="rect">
            <a:avLst/>
          </a:prstGeom>
        </p:spPr>
      </p:pic>
      <p:pic>
        <p:nvPicPr>
          <p:cNvPr id="13" name="Grafik 12">
            <a:extLst>
              <a:ext uri="{FF2B5EF4-FFF2-40B4-BE49-F238E27FC236}">
                <a16:creationId xmlns:a16="http://schemas.microsoft.com/office/drawing/2014/main" id="{48462CD9-D3A6-4C82-AC31-B2A5B4A38FD5}"/>
              </a:ext>
            </a:extLst>
          </p:cNvPr>
          <p:cNvPicPr>
            <a:picLocks noChangeAspect="1"/>
          </p:cNvPicPr>
          <p:nvPr/>
        </p:nvPicPr>
        <p:blipFill>
          <a:blip r:embed="rId8"/>
          <a:stretch>
            <a:fillRect/>
          </a:stretch>
        </p:blipFill>
        <p:spPr>
          <a:xfrm>
            <a:off x="477282" y="3763958"/>
            <a:ext cx="4705350" cy="495300"/>
          </a:xfrm>
          <a:prstGeom prst="rect">
            <a:avLst/>
          </a:prstGeom>
        </p:spPr>
      </p:pic>
      <p:pic>
        <p:nvPicPr>
          <p:cNvPr id="14" name="Grafik 13">
            <a:extLst>
              <a:ext uri="{FF2B5EF4-FFF2-40B4-BE49-F238E27FC236}">
                <a16:creationId xmlns:a16="http://schemas.microsoft.com/office/drawing/2014/main" id="{AF190B30-BB7B-47BF-8949-F1B8E36C7C3D}"/>
              </a:ext>
            </a:extLst>
          </p:cNvPr>
          <p:cNvPicPr>
            <a:picLocks noChangeAspect="1"/>
          </p:cNvPicPr>
          <p:nvPr/>
        </p:nvPicPr>
        <p:blipFill>
          <a:blip r:embed="rId9"/>
          <a:stretch>
            <a:fillRect/>
          </a:stretch>
        </p:blipFill>
        <p:spPr>
          <a:xfrm>
            <a:off x="5274404" y="2280518"/>
            <a:ext cx="4399567" cy="523336"/>
          </a:xfrm>
          <a:prstGeom prst="rect">
            <a:avLst/>
          </a:prstGeom>
        </p:spPr>
      </p:pic>
      <p:pic>
        <p:nvPicPr>
          <p:cNvPr id="15" name="Grafik 14">
            <a:extLst>
              <a:ext uri="{FF2B5EF4-FFF2-40B4-BE49-F238E27FC236}">
                <a16:creationId xmlns:a16="http://schemas.microsoft.com/office/drawing/2014/main" id="{0CD44494-2C4C-4BBB-A7E7-0441C7DBD5AD}"/>
              </a:ext>
            </a:extLst>
          </p:cNvPr>
          <p:cNvPicPr>
            <a:picLocks noChangeAspect="1"/>
          </p:cNvPicPr>
          <p:nvPr/>
        </p:nvPicPr>
        <p:blipFill>
          <a:blip r:embed="rId10"/>
          <a:stretch>
            <a:fillRect/>
          </a:stretch>
        </p:blipFill>
        <p:spPr>
          <a:xfrm>
            <a:off x="410606" y="2359306"/>
            <a:ext cx="4357687" cy="487087"/>
          </a:xfrm>
          <a:prstGeom prst="rect">
            <a:avLst/>
          </a:prstGeom>
        </p:spPr>
      </p:pic>
      <p:pic>
        <p:nvPicPr>
          <p:cNvPr id="16" name="Grafik 15">
            <a:extLst>
              <a:ext uri="{FF2B5EF4-FFF2-40B4-BE49-F238E27FC236}">
                <a16:creationId xmlns:a16="http://schemas.microsoft.com/office/drawing/2014/main" id="{82644D7F-8662-4568-8065-77CB36176775}"/>
              </a:ext>
            </a:extLst>
          </p:cNvPr>
          <p:cNvPicPr>
            <a:picLocks noChangeAspect="1"/>
          </p:cNvPicPr>
          <p:nvPr/>
        </p:nvPicPr>
        <p:blipFill>
          <a:blip r:embed="rId11"/>
          <a:stretch>
            <a:fillRect/>
          </a:stretch>
        </p:blipFill>
        <p:spPr>
          <a:xfrm>
            <a:off x="5360643" y="4922965"/>
            <a:ext cx="4505709" cy="465535"/>
          </a:xfrm>
          <a:prstGeom prst="rect">
            <a:avLst/>
          </a:prstGeom>
        </p:spPr>
      </p:pic>
      <p:pic>
        <p:nvPicPr>
          <p:cNvPr id="17" name="Grafik 16">
            <a:extLst>
              <a:ext uri="{FF2B5EF4-FFF2-40B4-BE49-F238E27FC236}">
                <a16:creationId xmlns:a16="http://schemas.microsoft.com/office/drawing/2014/main" id="{001BBEE2-7484-4365-80C6-09434BD8BE98}"/>
              </a:ext>
            </a:extLst>
          </p:cNvPr>
          <p:cNvPicPr>
            <a:picLocks noChangeAspect="1"/>
          </p:cNvPicPr>
          <p:nvPr/>
        </p:nvPicPr>
        <p:blipFill>
          <a:blip r:embed="rId12"/>
          <a:stretch>
            <a:fillRect/>
          </a:stretch>
        </p:blipFill>
        <p:spPr>
          <a:xfrm>
            <a:off x="130776" y="4922965"/>
            <a:ext cx="4917346" cy="582666"/>
          </a:xfrm>
          <a:prstGeom prst="rect">
            <a:avLst/>
          </a:prstGeom>
        </p:spPr>
      </p:pic>
      <p:pic>
        <p:nvPicPr>
          <p:cNvPr id="18" name="Grafik 17">
            <a:extLst>
              <a:ext uri="{FF2B5EF4-FFF2-40B4-BE49-F238E27FC236}">
                <a16:creationId xmlns:a16="http://schemas.microsoft.com/office/drawing/2014/main" id="{CE393EF2-0DD9-4653-B3AF-0F49D999AAEB}"/>
              </a:ext>
            </a:extLst>
          </p:cNvPr>
          <p:cNvPicPr>
            <a:picLocks noChangeAspect="1"/>
          </p:cNvPicPr>
          <p:nvPr/>
        </p:nvPicPr>
        <p:blipFill>
          <a:blip r:embed="rId13"/>
          <a:stretch>
            <a:fillRect/>
          </a:stretch>
        </p:blipFill>
        <p:spPr>
          <a:xfrm>
            <a:off x="5553026" y="3740537"/>
            <a:ext cx="4120945" cy="533400"/>
          </a:xfrm>
          <a:prstGeom prst="rect">
            <a:avLst/>
          </a:prstGeom>
        </p:spPr>
      </p:pic>
    </p:spTree>
    <p:extLst>
      <p:ext uri="{BB962C8B-B14F-4D97-AF65-F5344CB8AC3E}">
        <p14:creationId xmlns:p14="http://schemas.microsoft.com/office/powerpoint/2010/main" val="74859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5F243-C4C3-40CA-9A3E-4A1652127DEE}"/>
              </a:ext>
            </a:extLst>
          </p:cNvPr>
          <p:cNvSpPr>
            <a:spLocks noGrp="1"/>
          </p:cNvSpPr>
          <p:nvPr>
            <p:ph type="title"/>
          </p:nvPr>
        </p:nvSpPr>
        <p:spPr/>
        <p:txBody>
          <a:bodyPr/>
          <a:lstStyle/>
          <a:p>
            <a:pPr algn="ctr"/>
            <a:r>
              <a:rPr lang="de-DE" dirty="0"/>
              <a:t>Volltextdatenbanken</a:t>
            </a:r>
          </a:p>
        </p:txBody>
      </p:sp>
      <p:pic>
        <p:nvPicPr>
          <p:cNvPr id="4" name="Inhaltsplatzhalter 3">
            <a:extLst>
              <a:ext uri="{FF2B5EF4-FFF2-40B4-BE49-F238E27FC236}">
                <a16:creationId xmlns:a16="http://schemas.microsoft.com/office/drawing/2014/main" id="{4A8C74B5-47FD-41E8-84E0-C297FE5BB90D}"/>
              </a:ext>
            </a:extLst>
          </p:cNvPr>
          <p:cNvPicPr>
            <a:picLocks noGrp="1" noChangeAspect="1"/>
          </p:cNvPicPr>
          <p:nvPr>
            <p:ph idx="1"/>
          </p:nvPr>
        </p:nvPicPr>
        <p:blipFill>
          <a:blip r:embed="rId2"/>
          <a:stretch>
            <a:fillRect/>
          </a:stretch>
        </p:blipFill>
        <p:spPr>
          <a:xfrm>
            <a:off x="3063711" y="2056893"/>
            <a:ext cx="4355183" cy="3881437"/>
          </a:xfrm>
          <a:prstGeom prst="rect">
            <a:avLst/>
          </a:prstGeom>
        </p:spPr>
      </p:pic>
    </p:spTree>
    <p:extLst>
      <p:ext uri="{BB962C8B-B14F-4D97-AF65-F5344CB8AC3E}">
        <p14:creationId xmlns:p14="http://schemas.microsoft.com/office/powerpoint/2010/main" val="418533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FB600-944F-405C-8335-C56E9D72A496}"/>
              </a:ext>
            </a:extLst>
          </p:cNvPr>
          <p:cNvSpPr>
            <a:spLocks noGrp="1"/>
          </p:cNvSpPr>
          <p:nvPr>
            <p:ph type="title"/>
          </p:nvPr>
        </p:nvSpPr>
        <p:spPr/>
        <p:txBody>
          <a:bodyPr/>
          <a:lstStyle/>
          <a:p>
            <a:pPr algn="ctr"/>
            <a:r>
              <a:rPr lang="de-DE" dirty="0"/>
              <a:t>Online-Zeitschrift „PASSBYHERE“</a:t>
            </a:r>
          </a:p>
        </p:txBody>
      </p:sp>
      <p:pic>
        <p:nvPicPr>
          <p:cNvPr id="4" name="Inhaltsplatzhalter 3">
            <a:extLst>
              <a:ext uri="{FF2B5EF4-FFF2-40B4-BE49-F238E27FC236}">
                <a16:creationId xmlns:a16="http://schemas.microsoft.com/office/drawing/2014/main" id="{F5D26C2C-FFDE-4C86-86B9-A02466733665}"/>
              </a:ext>
            </a:extLst>
          </p:cNvPr>
          <p:cNvPicPr>
            <a:picLocks noGrp="1" noChangeAspect="1"/>
          </p:cNvPicPr>
          <p:nvPr>
            <p:ph idx="1"/>
          </p:nvPr>
        </p:nvPicPr>
        <p:blipFill>
          <a:blip r:embed="rId2"/>
          <a:stretch>
            <a:fillRect/>
          </a:stretch>
        </p:blipFill>
        <p:spPr>
          <a:xfrm>
            <a:off x="1632444" y="2160588"/>
            <a:ext cx="6687149" cy="3881437"/>
          </a:xfrm>
          <a:prstGeom prst="rect">
            <a:avLst/>
          </a:prstGeom>
        </p:spPr>
      </p:pic>
    </p:spTree>
    <p:extLst>
      <p:ext uri="{BB962C8B-B14F-4D97-AF65-F5344CB8AC3E}">
        <p14:creationId xmlns:p14="http://schemas.microsoft.com/office/powerpoint/2010/main" val="191379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BA014-99E5-48D5-8D82-128B886B598D}"/>
              </a:ext>
            </a:extLst>
          </p:cNvPr>
          <p:cNvSpPr>
            <a:spLocks noGrp="1"/>
          </p:cNvSpPr>
          <p:nvPr>
            <p:ph type="title"/>
          </p:nvPr>
        </p:nvSpPr>
        <p:spPr>
          <a:xfrm>
            <a:off x="677334" y="3051144"/>
            <a:ext cx="8596668" cy="1320800"/>
          </a:xfrm>
        </p:spPr>
        <p:txBody>
          <a:bodyPr/>
          <a:lstStyle/>
          <a:p>
            <a:pPr algn="ctr"/>
            <a:r>
              <a:rPr lang="de-DE" dirty="0"/>
              <a:t>Vielen Dank für Ihre Aufmerksamkeit!</a:t>
            </a:r>
          </a:p>
        </p:txBody>
      </p:sp>
    </p:spTree>
    <p:extLst>
      <p:ext uri="{BB962C8B-B14F-4D97-AF65-F5344CB8AC3E}">
        <p14:creationId xmlns:p14="http://schemas.microsoft.com/office/powerpoint/2010/main" val="45784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C822593-7F35-4006-AD79-8BDA507FE14A}"/>
              </a:ext>
            </a:extLst>
          </p:cNvPr>
          <p:cNvPicPr>
            <a:picLocks noChangeAspect="1"/>
          </p:cNvPicPr>
          <p:nvPr/>
        </p:nvPicPr>
        <p:blipFill>
          <a:blip r:embed="rId2"/>
          <a:stretch>
            <a:fillRect/>
          </a:stretch>
        </p:blipFill>
        <p:spPr>
          <a:xfrm>
            <a:off x="1614537" y="3929274"/>
            <a:ext cx="6210300" cy="1538272"/>
          </a:xfrm>
          <a:prstGeom prst="rect">
            <a:avLst/>
          </a:prstGeom>
        </p:spPr>
      </p:pic>
      <p:pic>
        <p:nvPicPr>
          <p:cNvPr id="5" name="Grafik 4">
            <a:extLst>
              <a:ext uri="{FF2B5EF4-FFF2-40B4-BE49-F238E27FC236}">
                <a16:creationId xmlns:a16="http://schemas.microsoft.com/office/drawing/2014/main" id="{2BC9149B-5876-43A2-BA94-0A7FB9D860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748"/>
            <a:ext cx="9423400" cy="2540052"/>
          </a:xfrm>
          <a:prstGeom prst="rect">
            <a:avLst/>
          </a:prstGeom>
        </p:spPr>
      </p:pic>
      <p:pic>
        <p:nvPicPr>
          <p:cNvPr id="6" name="Grafik 5">
            <a:extLst>
              <a:ext uri="{FF2B5EF4-FFF2-40B4-BE49-F238E27FC236}">
                <a16:creationId xmlns:a16="http://schemas.microsoft.com/office/drawing/2014/main" id="{C2DC549F-DE3C-4A8D-95F1-163C95F22397}"/>
              </a:ext>
            </a:extLst>
          </p:cNvPr>
          <p:cNvPicPr>
            <a:picLocks noChangeAspect="1"/>
          </p:cNvPicPr>
          <p:nvPr/>
        </p:nvPicPr>
        <p:blipFill>
          <a:blip r:embed="rId4"/>
          <a:stretch>
            <a:fillRect/>
          </a:stretch>
        </p:blipFill>
        <p:spPr>
          <a:xfrm>
            <a:off x="0" y="2252907"/>
            <a:ext cx="2524125" cy="1506293"/>
          </a:xfrm>
          <a:prstGeom prst="rect">
            <a:avLst/>
          </a:prstGeom>
        </p:spPr>
      </p:pic>
    </p:spTree>
    <p:extLst>
      <p:ext uri="{BB962C8B-B14F-4D97-AF65-F5344CB8AC3E}">
        <p14:creationId xmlns:p14="http://schemas.microsoft.com/office/powerpoint/2010/main" val="273197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1F175-B9A8-4185-B527-329F63398195}"/>
              </a:ext>
            </a:extLst>
          </p:cNvPr>
          <p:cNvSpPr>
            <a:spLocks noGrp="1"/>
          </p:cNvSpPr>
          <p:nvPr>
            <p:ph type="title"/>
          </p:nvPr>
        </p:nvSpPr>
        <p:spPr/>
        <p:txBody>
          <a:bodyPr/>
          <a:lstStyle/>
          <a:p>
            <a:pPr algn="ctr"/>
            <a:r>
              <a:rPr lang="de-DE" dirty="0"/>
              <a:t>Struktur des Projekts</a:t>
            </a:r>
          </a:p>
        </p:txBody>
      </p:sp>
      <p:graphicFrame>
        <p:nvGraphicFramePr>
          <p:cNvPr id="4" name="Inhaltsplatzhalter 3">
            <a:extLst>
              <a:ext uri="{FF2B5EF4-FFF2-40B4-BE49-F238E27FC236}">
                <a16:creationId xmlns:a16="http://schemas.microsoft.com/office/drawing/2014/main" id="{52074410-05CD-42EA-B7F3-5E8EDBACCCAA}"/>
              </a:ext>
            </a:extLst>
          </p:cNvPr>
          <p:cNvGraphicFramePr>
            <a:graphicFrameLocks noGrp="1"/>
          </p:cNvGraphicFramePr>
          <p:nvPr>
            <p:ph idx="1"/>
            <p:extLst>
              <p:ext uri="{D42A27DB-BD31-4B8C-83A1-F6EECF244321}">
                <p14:modId xmlns:p14="http://schemas.microsoft.com/office/powerpoint/2010/main" val="2794864122"/>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14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C679D-5A41-4CCD-9E96-3928F7257030}"/>
              </a:ext>
            </a:extLst>
          </p:cNvPr>
          <p:cNvSpPr>
            <a:spLocks noGrp="1"/>
          </p:cNvSpPr>
          <p:nvPr>
            <p:ph type="title"/>
          </p:nvPr>
        </p:nvSpPr>
        <p:spPr>
          <a:xfrm>
            <a:off x="677334" y="609600"/>
            <a:ext cx="8644466" cy="1371600"/>
          </a:xfrm>
        </p:spPr>
        <p:txBody>
          <a:bodyPr/>
          <a:lstStyle/>
          <a:p>
            <a:pPr algn="ctr"/>
            <a:r>
              <a:rPr lang="de-DE" dirty="0"/>
              <a:t>Struktur des Projekts</a:t>
            </a:r>
          </a:p>
        </p:txBody>
      </p:sp>
      <p:graphicFrame>
        <p:nvGraphicFramePr>
          <p:cNvPr id="6" name="Inhaltsplatzhalter 5">
            <a:extLst>
              <a:ext uri="{FF2B5EF4-FFF2-40B4-BE49-F238E27FC236}">
                <a16:creationId xmlns:a16="http://schemas.microsoft.com/office/drawing/2014/main" id="{F41C13D0-6A85-4CD4-9B04-AAD1F7BE59E9}"/>
              </a:ext>
            </a:extLst>
          </p:cNvPr>
          <p:cNvGraphicFramePr>
            <a:graphicFrameLocks noGrp="1"/>
          </p:cNvGraphicFramePr>
          <p:nvPr>
            <p:ph idx="1"/>
            <p:extLst>
              <p:ext uri="{D42A27DB-BD31-4B8C-83A1-F6EECF244321}">
                <p14:modId xmlns:p14="http://schemas.microsoft.com/office/powerpoint/2010/main" val="381695760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54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91B7F-62F7-49A3-8C83-AC797D0F1CE7}"/>
              </a:ext>
            </a:extLst>
          </p:cNvPr>
          <p:cNvSpPr>
            <a:spLocks noGrp="1"/>
          </p:cNvSpPr>
          <p:nvPr>
            <p:ph type="title"/>
          </p:nvPr>
        </p:nvSpPr>
        <p:spPr/>
        <p:txBody>
          <a:bodyPr/>
          <a:lstStyle/>
          <a:p>
            <a:pPr algn="ctr"/>
            <a:r>
              <a:rPr lang="de-DE" dirty="0"/>
              <a:t>Projektzielsetzung</a:t>
            </a:r>
          </a:p>
        </p:txBody>
      </p:sp>
      <p:sp>
        <p:nvSpPr>
          <p:cNvPr id="3" name="Inhaltsplatzhalter 2">
            <a:extLst>
              <a:ext uri="{FF2B5EF4-FFF2-40B4-BE49-F238E27FC236}">
                <a16:creationId xmlns:a16="http://schemas.microsoft.com/office/drawing/2014/main" id="{F71EB2DC-3D19-4699-96F0-8649D17AB0B4}"/>
              </a:ext>
            </a:extLst>
          </p:cNvPr>
          <p:cNvSpPr>
            <a:spLocks noGrp="1"/>
          </p:cNvSpPr>
          <p:nvPr>
            <p:ph idx="1"/>
          </p:nvPr>
        </p:nvSpPr>
        <p:spPr/>
        <p:txBody>
          <a:bodyPr>
            <a:normAutofit/>
          </a:bodyPr>
          <a:lstStyle/>
          <a:p>
            <a:r>
              <a:rPr lang="de-DE" dirty="0"/>
              <a:t>Das Projekt zielt darauf ab, innovative intellektuelle Produkte im Bereich der literarischen und Fachübersetzung zu schaffen, die die Arbeit der zukünftigen korporativen oder individuellen Nutzer optimieren können. </a:t>
            </a:r>
          </a:p>
          <a:p>
            <a:r>
              <a:rPr lang="de-DE" dirty="0"/>
              <a:t>Angesichts der besonderen Bedürfnisse der jüngeren Generationen wurde eine Vielzahl von Formen gewählt, die der Nutzung von Blogs, Internetforen und anderer digitalisierter Ressourcen entsprechen. </a:t>
            </a:r>
          </a:p>
          <a:p>
            <a:r>
              <a:rPr lang="de-DE" dirty="0"/>
              <a:t>Das Projekt setzt sich zum Ziel, innovative Ansätze für die Lehre zu entwickeln, welche die Kreativität der Studierenden im Lernprozess fördern. </a:t>
            </a:r>
          </a:p>
        </p:txBody>
      </p:sp>
    </p:spTree>
    <p:extLst>
      <p:ext uri="{BB962C8B-B14F-4D97-AF65-F5344CB8AC3E}">
        <p14:creationId xmlns:p14="http://schemas.microsoft.com/office/powerpoint/2010/main" val="362379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91B7F-62F7-49A3-8C83-AC797D0F1CE7}"/>
              </a:ext>
            </a:extLst>
          </p:cNvPr>
          <p:cNvSpPr>
            <a:spLocks noGrp="1"/>
          </p:cNvSpPr>
          <p:nvPr>
            <p:ph type="title"/>
          </p:nvPr>
        </p:nvSpPr>
        <p:spPr/>
        <p:txBody>
          <a:bodyPr/>
          <a:lstStyle/>
          <a:p>
            <a:pPr algn="ctr"/>
            <a:r>
              <a:rPr lang="de-DE" dirty="0"/>
              <a:t>Projektzielsetzung</a:t>
            </a:r>
          </a:p>
        </p:txBody>
      </p:sp>
      <p:sp>
        <p:nvSpPr>
          <p:cNvPr id="3" name="Inhaltsplatzhalter 2">
            <a:extLst>
              <a:ext uri="{FF2B5EF4-FFF2-40B4-BE49-F238E27FC236}">
                <a16:creationId xmlns:a16="http://schemas.microsoft.com/office/drawing/2014/main" id="{F71EB2DC-3D19-4699-96F0-8649D17AB0B4}"/>
              </a:ext>
            </a:extLst>
          </p:cNvPr>
          <p:cNvSpPr>
            <a:spLocks noGrp="1"/>
          </p:cNvSpPr>
          <p:nvPr>
            <p:ph idx="1"/>
          </p:nvPr>
        </p:nvSpPr>
        <p:spPr/>
        <p:txBody>
          <a:bodyPr>
            <a:normAutofit/>
          </a:bodyPr>
          <a:lstStyle/>
          <a:p>
            <a:r>
              <a:rPr lang="de-DE" dirty="0"/>
              <a:t>Angesichts der aktuellen Lage der </a:t>
            </a:r>
            <a:r>
              <a:rPr lang="de-DE" dirty="0" err="1"/>
              <a:t>Bulgaristik</a:t>
            </a:r>
            <a:r>
              <a:rPr lang="de-DE" dirty="0"/>
              <a:t> in Bulgarien und im Ausland wurden die Geisteswissenschaften fälschlicherweise als unprofitabler Bereich betrachtet. </a:t>
            </a:r>
          </a:p>
          <a:p>
            <a:r>
              <a:rPr lang="de-DE" dirty="0"/>
              <a:t>Jüngere Generationen begannen nach pragmatisch orientierten Fachgebieten zu suchen, was zu einem akuten Mangel an hochqualifizierten Fachkräften im Bereich der Literatur- und Fachübersetzung führte. </a:t>
            </a:r>
          </a:p>
          <a:p>
            <a:r>
              <a:rPr lang="de-DE" dirty="0"/>
              <a:t>Der Bedarf an Zusatzqualifikationen, die über praxisorientierte Master-Studiengänge und lebenslanges Lernen erworben werden, hat in den letzten Jahren zugenommen.</a:t>
            </a:r>
          </a:p>
        </p:txBody>
      </p:sp>
    </p:spTree>
    <p:extLst>
      <p:ext uri="{BB962C8B-B14F-4D97-AF65-F5344CB8AC3E}">
        <p14:creationId xmlns:p14="http://schemas.microsoft.com/office/powerpoint/2010/main" val="154911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91B7F-62F7-49A3-8C83-AC797D0F1CE7}"/>
              </a:ext>
            </a:extLst>
          </p:cNvPr>
          <p:cNvSpPr>
            <a:spLocks noGrp="1"/>
          </p:cNvSpPr>
          <p:nvPr>
            <p:ph type="title"/>
          </p:nvPr>
        </p:nvSpPr>
        <p:spPr/>
        <p:txBody>
          <a:bodyPr/>
          <a:lstStyle/>
          <a:p>
            <a:pPr algn="ctr"/>
            <a:r>
              <a:rPr lang="de-DE" dirty="0"/>
              <a:t>Projektzielsetzung</a:t>
            </a:r>
          </a:p>
        </p:txBody>
      </p:sp>
      <p:sp>
        <p:nvSpPr>
          <p:cNvPr id="3" name="Inhaltsplatzhalter 2">
            <a:extLst>
              <a:ext uri="{FF2B5EF4-FFF2-40B4-BE49-F238E27FC236}">
                <a16:creationId xmlns:a16="http://schemas.microsoft.com/office/drawing/2014/main" id="{F71EB2DC-3D19-4699-96F0-8649D17AB0B4}"/>
              </a:ext>
            </a:extLst>
          </p:cNvPr>
          <p:cNvSpPr>
            <a:spLocks noGrp="1"/>
          </p:cNvSpPr>
          <p:nvPr>
            <p:ph idx="1"/>
          </p:nvPr>
        </p:nvSpPr>
        <p:spPr/>
        <p:txBody>
          <a:bodyPr>
            <a:normAutofit/>
          </a:bodyPr>
          <a:lstStyle/>
          <a:p>
            <a:r>
              <a:rPr lang="de-DE" dirty="0"/>
              <a:t>In diesem Kontext gründeten die Projektpartner ein Konsortium aus verschiedenen Universitäten, das zukünftig Spezialisten in bulgarischen und slavischen Studien mit Schwerpunkt auf die allgemeine und speziell literarische Übersetzung ausbilden sollte.</a:t>
            </a:r>
          </a:p>
          <a:p>
            <a:r>
              <a:rPr lang="de-DE" dirty="0"/>
              <a:t>Dazu gehören gemeinsame Lehrveranstaltungsformen, die Entwicklung einer Referenzdatenbank, die Erstellung von Lehrmaterialien, die den Bildungsprozess optimieren, und gemeinsame Online-Kurse, die die Übersetzung zwischen bestimmten Sprachpaaren unterstützen.</a:t>
            </a:r>
          </a:p>
        </p:txBody>
      </p:sp>
    </p:spTree>
    <p:extLst>
      <p:ext uri="{BB962C8B-B14F-4D97-AF65-F5344CB8AC3E}">
        <p14:creationId xmlns:p14="http://schemas.microsoft.com/office/powerpoint/2010/main" val="333157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99329-C733-493E-BE57-095767FE153E}"/>
              </a:ext>
            </a:extLst>
          </p:cNvPr>
          <p:cNvSpPr>
            <a:spLocks noGrp="1"/>
          </p:cNvSpPr>
          <p:nvPr>
            <p:ph type="title"/>
          </p:nvPr>
        </p:nvSpPr>
        <p:spPr/>
        <p:txBody>
          <a:bodyPr>
            <a:normAutofit fontScale="90000"/>
          </a:bodyPr>
          <a:lstStyle/>
          <a:p>
            <a:pPr algn="ctr"/>
            <a:r>
              <a:rPr lang="de-DE" sz="2000" dirty="0">
                <a:solidFill>
                  <a:schemeClr val="tx1"/>
                </a:solidFill>
              </a:rPr>
              <a:t>Die Besonderheiten der Vernetzung zwischen den Sprachpaaren und insbesondere die Suche nach Überschneidungen von Übersetzungsmodellen, die in inhaltlich und strukturell unterschiedlichen Paaren verwendet werden könnten.</a:t>
            </a:r>
            <a:br>
              <a:rPr lang="de-DE" dirty="0"/>
            </a:br>
            <a:endParaRPr lang="de-DE" dirty="0"/>
          </a:p>
        </p:txBody>
      </p:sp>
      <p:graphicFrame>
        <p:nvGraphicFramePr>
          <p:cNvPr id="4" name="Inhaltsplatzhalter 3">
            <a:extLst>
              <a:ext uri="{FF2B5EF4-FFF2-40B4-BE49-F238E27FC236}">
                <a16:creationId xmlns:a16="http://schemas.microsoft.com/office/drawing/2014/main" id="{2CB18D9D-6ECE-4B74-B0BF-37A368C7A36B}"/>
              </a:ext>
            </a:extLst>
          </p:cNvPr>
          <p:cNvGraphicFramePr>
            <a:graphicFrameLocks noGrp="1"/>
          </p:cNvGraphicFramePr>
          <p:nvPr>
            <p:ph idx="1"/>
            <p:extLst>
              <p:ext uri="{D42A27DB-BD31-4B8C-83A1-F6EECF244321}">
                <p14:modId xmlns:p14="http://schemas.microsoft.com/office/powerpoint/2010/main" val="632247073"/>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20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42BFA1-8DBA-480E-A678-4D7822BB83CF}"/>
              </a:ext>
            </a:extLst>
          </p:cNvPr>
          <p:cNvSpPr>
            <a:spLocks noGrp="1"/>
          </p:cNvSpPr>
          <p:nvPr>
            <p:ph type="title"/>
          </p:nvPr>
        </p:nvSpPr>
        <p:spPr/>
        <p:txBody>
          <a:bodyPr/>
          <a:lstStyle/>
          <a:p>
            <a:pPr algn="ctr"/>
            <a:r>
              <a:rPr lang="de-DE" dirty="0"/>
              <a:t>Methodik des Projekts</a:t>
            </a:r>
          </a:p>
        </p:txBody>
      </p:sp>
      <p:sp>
        <p:nvSpPr>
          <p:cNvPr id="3" name="Inhaltsplatzhalter 2">
            <a:extLst>
              <a:ext uri="{FF2B5EF4-FFF2-40B4-BE49-F238E27FC236}">
                <a16:creationId xmlns:a16="http://schemas.microsoft.com/office/drawing/2014/main" id="{828E9560-D08B-468D-8CAC-621BD4CE7A30}"/>
              </a:ext>
            </a:extLst>
          </p:cNvPr>
          <p:cNvSpPr>
            <a:spLocks noGrp="1"/>
          </p:cNvSpPr>
          <p:nvPr>
            <p:ph idx="1"/>
          </p:nvPr>
        </p:nvSpPr>
        <p:spPr/>
        <p:txBody>
          <a:bodyPr/>
          <a:lstStyle/>
          <a:p>
            <a:r>
              <a:rPr lang="de-DE" dirty="0"/>
              <a:t>Die Methodik dieses Projekts stützt sich auf die interdisziplinären, analytischen und komparatistischen Ansätze. Sie findet Unterstützung in der Balance zwischen Theorie und Praxis, zwischen der Nutzung von digitalisierten Ressourcen und der Ausbildung durch Online-Plattformen.</a:t>
            </a:r>
          </a:p>
          <a:p>
            <a:r>
              <a:rPr lang="de-DE" dirty="0"/>
              <a:t>Das Projekt stützt sich auf das Leitprinzip der Hypertextualität, das sich in erster Linie in der zu erstellenden Plattform widerspiegelt, die je nach dem Nutzerprofil mehrere Zugangsebenen haben wird. Weitere Prinzipien, die bei den ausgewählten Methoden zur Anwendung kommen, sind u.a. Karriereberatung im realen Umfeld, Anwendung von Statistiken und Analysen, von komplexen Methoden und praxisorientierten Fachkenntnissen.</a:t>
            </a:r>
          </a:p>
        </p:txBody>
      </p:sp>
    </p:spTree>
    <p:extLst>
      <p:ext uri="{BB962C8B-B14F-4D97-AF65-F5344CB8AC3E}">
        <p14:creationId xmlns:p14="http://schemas.microsoft.com/office/powerpoint/2010/main" val="2250088660"/>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572</Words>
  <Application>Microsoft Office PowerPoint</Application>
  <PresentationFormat>Breitbild</PresentationFormat>
  <Paragraphs>50</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Trebuchet MS</vt:lpstr>
      <vt:lpstr>Wingdings 3</vt:lpstr>
      <vt:lpstr>Facette</vt:lpstr>
      <vt:lpstr>INFORMATIONSVERANSTALTUNG im Rahmen des Gemeinschaftsprojekts  „International Translator Passport: Developing Functional Translation Strategies for Varieties of Text Types“ /”Internationaler Übersetzer-Pass: Entwicklung funktioneller Übersetzungsstrategien für verschiedene Textarten“/ </vt:lpstr>
      <vt:lpstr>PowerPoint-Präsentation</vt:lpstr>
      <vt:lpstr>Struktur des Projekts</vt:lpstr>
      <vt:lpstr>Struktur des Projekts</vt:lpstr>
      <vt:lpstr>Projektzielsetzung</vt:lpstr>
      <vt:lpstr>Projektzielsetzung</vt:lpstr>
      <vt:lpstr>Projektzielsetzung</vt:lpstr>
      <vt:lpstr>Die Besonderheiten der Vernetzung zwischen den Sprachpaaren und insbesondere die Suche nach Überschneidungen von Übersetzungsmodellen, die in inhaltlich und strukturell unterschiedlichen Paaren verwendet werden könnten. </vt:lpstr>
      <vt:lpstr>Methodik des Projekts</vt:lpstr>
      <vt:lpstr>Projekt-Arbeitsschritte</vt:lpstr>
      <vt:lpstr>Webseite des Projekts</vt:lpstr>
      <vt:lpstr>Online-Kurse </vt:lpstr>
      <vt:lpstr>Volltextdatenbanken</vt:lpstr>
      <vt:lpstr>Online-Zeitschrift „PASSBYHERE“</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Zlatanov</dc:creator>
  <cp:lastModifiedBy>Zlatanov</cp:lastModifiedBy>
  <cp:revision>21</cp:revision>
  <dcterms:created xsi:type="dcterms:W3CDTF">2020-08-10T10:33:15Z</dcterms:created>
  <dcterms:modified xsi:type="dcterms:W3CDTF">2020-08-10T13:37:25Z</dcterms:modified>
</cp:coreProperties>
</file>